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 id="2147483687" r:id="rId3"/>
  </p:sldMasterIdLst>
  <p:notesMasterIdLst>
    <p:notesMasterId r:id="rId20"/>
  </p:notesMasterIdLst>
  <p:sldIdLst>
    <p:sldId id="256" r:id="rId4"/>
    <p:sldId id="258" r:id="rId5"/>
    <p:sldId id="259" r:id="rId6"/>
    <p:sldId id="262" r:id="rId7"/>
    <p:sldId id="260" r:id="rId8"/>
    <p:sldId id="263" r:id="rId9"/>
    <p:sldId id="257" r:id="rId10"/>
    <p:sldId id="264" r:id="rId11"/>
    <p:sldId id="265" r:id="rId12"/>
    <p:sldId id="266" r:id="rId13"/>
    <p:sldId id="267" r:id="rId14"/>
    <p:sldId id="268" r:id="rId15"/>
    <p:sldId id="269" r:id="rId16"/>
    <p:sldId id="270" r:id="rId17"/>
    <p:sldId id="261" r:id="rId18"/>
    <p:sldId id="273" r:id="rId19"/>
  </p:sldIdLst>
  <p:sldSz cx="12192000" cy="6858000"/>
  <p:notesSz cx="7315200" cy="9601200"/>
  <p:embeddedFontLst>
    <p:embeddedFont>
      <p:font typeface="Book Antiqua" panose="020406020503050303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Fira Sans" panose="020B0503050000020004" pitchFamily="34" charset="0"/>
      <p:regular r:id="rId29"/>
      <p:bold r:id="rId30"/>
      <p:italic r:id="rId31"/>
      <p:boldItalic r:id="rId32"/>
    </p:embeddedFont>
    <p:embeddedFont>
      <p:font typeface="Inconsolata" pitchFamily="1" charset="0"/>
      <p:regular r:id="rId33"/>
    </p:embeddedFont>
    <p:embeddedFont>
      <p:font typeface="Marcellus" panose="020B0604020202020204" charset="0"/>
      <p:regular r:id="rId34"/>
    </p:embeddedFont>
    <p:embeddedFont>
      <p:font typeface="Monospac821 BT" panose="020B060902020202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9AH6ZeYHp9bKvIjB5YalirXNt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3" d="100"/>
          <a:sy n="63" d="100"/>
        </p:scale>
        <p:origin x="780" y="3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customschemas.google.com/relationships/presentationmetadata" Target="meta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8EA63B-AC11-4DC3-A437-8D0A6D031504}"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37E2347-EA7F-4FA9-B542-5B12F4981A3D}">
      <dgm:prSet phldrT="[Text]"/>
      <dgm:spPr/>
      <dgm:t>
        <a:bodyPr/>
        <a:lstStyle/>
        <a:p>
          <a:r>
            <a:rPr lang="en-US" dirty="0"/>
            <a:t>How Does Data Management Helps in Smart Water Management ?</a:t>
          </a:r>
        </a:p>
      </dgm:t>
    </dgm:pt>
    <dgm:pt modelId="{93E91718-D78B-4C1C-8F63-D02C7A616494}" type="parTrans" cxnId="{8359FA2D-1008-4A23-9938-BA2C5A5B617A}">
      <dgm:prSet/>
      <dgm:spPr/>
      <dgm:t>
        <a:bodyPr/>
        <a:lstStyle/>
        <a:p>
          <a:endParaRPr lang="en-US"/>
        </a:p>
      </dgm:t>
    </dgm:pt>
    <dgm:pt modelId="{581FDEF9-44A4-40C3-9121-99D17893D08F}" type="sibTrans" cxnId="{8359FA2D-1008-4A23-9938-BA2C5A5B617A}">
      <dgm:prSet/>
      <dgm:spPr/>
      <dgm:t>
        <a:bodyPr/>
        <a:lstStyle/>
        <a:p>
          <a:endParaRPr lang="en-US"/>
        </a:p>
      </dgm:t>
    </dgm:pt>
    <dgm:pt modelId="{36029B32-1838-47BC-AB28-72F41A398A07}">
      <dgm:prSet phldrT="[Text]"/>
      <dgm:spPr/>
      <dgm:t>
        <a:bodyPr/>
        <a:lstStyle/>
        <a:p>
          <a:r>
            <a:rPr lang="en-US" b="1" dirty="0"/>
            <a:t>Real-time Monitoring</a:t>
          </a:r>
          <a:endParaRPr lang="en-US" dirty="0"/>
        </a:p>
      </dgm:t>
    </dgm:pt>
    <dgm:pt modelId="{7556AED8-3998-4D48-AB8F-CEEB0FCB215E}" type="parTrans" cxnId="{ADFF16DC-0AD3-4EAC-8EA2-717BF704B5C2}">
      <dgm:prSet/>
      <dgm:spPr/>
      <dgm:t>
        <a:bodyPr/>
        <a:lstStyle/>
        <a:p>
          <a:endParaRPr lang="en-US"/>
        </a:p>
      </dgm:t>
    </dgm:pt>
    <dgm:pt modelId="{FD6709E5-9130-41F5-ABF3-B5D1AC2421C1}" type="sibTrans" cxnId="{ADFF16DC-0AD3-4EAC-8EA2-717BF704B5C2}">
      <dgm:prSet/>
      <dgm:spPr/>
      <dgm:t>
        <a:bodyPr/>
        <a:lstStyle/>
        <a:p>
          <a:endParaRPr lang="en-US"/>
        </a:p>
      </dgm:t>
    </dgm:pt>
    <dgm:pt modelId="{B912CFE3-FEE8-499F-A317-0A7ADCE726F1}">
      <dgm:prSet phldrT="[Text]"/>
      <dgm:spPr/>
      <dgm:t>
        <a:bodyPr/>
        <a:lstStyle/>
        <a:p>
          <a:r>
            <a:rPr lang="en-US" b="1" dirty="0"/>
            <a:t>Sensor Integration</a:t>
          </a:r>
          <a:endParaRPr lang="en-US" dirty="0"/>
        </a:p>
      </dgm:t>
    </dgm:pt>
    <dgm:pt modelId="{714F027E-5112-4268-B443-E34AD2FDB2A7}" type="parTrans" cxnId="{9F699F73-8EAB-4D98-8450-9B30AACE9069}">
      <dgm:prSet/>
      <dgm:spPr/>
      <dgm:t>
        <a:bodyPr/>
        <a:lstStyle/>
        <a:p>
          <a:endParaRPr lang="en-US"/>
        </a:p>
      </dgm:t>
    </dgm:pt>
    <dgm:pt modelId="{0B0CAD4E-2526-40B3-806F-7FDCC73E9FE1}" type="sibTrans" cxnId="{9F699F73-8EAB-4D98-8450-9B30AACE9069}">
      <dgm:prSet/>
      <dgm:spPr/>
      <dgm:t>
        <a:bodyPr/>
        <a:lstStyle/>
        <a:p>
          <a:endParaRPr lang="en-US"/>
        </a:p>
      </dgm:t>
    </dgm:pt>
    <dgm:pt modelId="{F1635213-0AFF-4D07-822C-01C772AFE1A7}">
      <dgm:prSet phldrT="[Text]"/>
      <dgm:spPr/>
      <dgm:t>
        <a:bodyPr/>
        <a:lstStyle/>
        <a:p>
          <a:r>
            <a:rPr lang="en-US" b="1" dirty="0"/>
            <a:t>Leak Detection and Prevention</a:t>
          </a:r>
          <a:endParaRPr lang="en-US" dirty="0"/>
        </a:p>
      </dgm:t>
    </dgm:pt>
    <dgm:pt modelId="{B4E733E5-1E0B-439D-95BC-320F50965B02}" type="parTrans" cxnId="{A1F0AAAB-AAA3-4315-9737-2232DF714270}">
      <dgm:prSet/>
      <dgm:spPr/>
      <dgm:t>
        <a:bodyPr/>
        <a:lstStyle/>
        <a:p>
          <a:endParaRPr lang="en-US"/>
        </a:p>
      </dgm:t>
    </dgm:pt>
    <dgm:pt modelId="{5F1D27EB-8283-4C96-917A-5A77401824F5}" type="sibTrans" cxnId="{A1F0AAAB-AAA3-4315-9737-2232DF714270}">
      <dgm:prSet/>
      <dgm:spPr/>
      <dgm:t>
        <a:bodyPr/>
        <a:lstStyle/>
        <a:p>
          <a:endParaRPr lang="en-US"/>
        </a:p>
      </dgm:t>
    </dgm:pt>
    <dgm:pt modelId="{7AAB8556-55D0-4DEF-8D88-C5FC536D3B25}">
      <dgm:prSet phldrT="[Text]"/>
      <dgm:spPr/>
      <dgm:t>
        <a:bodyPr/>
        <a:lstStyle/>
        <a:p>
          <a:r>
            <a:rPr lang="en-US" b="1" dirty="0"/>
            <a:t>Demand Forecasting</a:t>
          </a:r>
          <a:endParaRPr lang="en-US" dirty="0"/>
        </a:p>
      </dgm:t>
    </dgm:pt>
    <dgm:pt modelId="{E6171245-E290-4D11-AFC1-C1D6959E41BB}" type="parTrans" cxnId="{0B799193-288D-45D1-A833-BD6518EC5689}">
      <dgm:prSet/>
      <dgm:spPr/>
      <dgm:t>
        <a:bodyPr/>
        <a:lstStyle/>
        <a:p>
          <a:endParaRPr lang="en-US"/>
        </a:p>
      </dgm:t>
    </dgm:pt>
    <dgm:pt modelId="{9F70E3A5-2F24-4299-88D8-B40A89E05B54}" type="sibTrans" cxnId="{0B799193-288D-45D1-A833-BD6518EC5689}">
      <dgm:prSet/>
      <dgm:spPr/>
      <dgm:t>
        <a:bodyPr/>
        <a:lstStyle/>
        <a:p>
          <a:endParaRPr lang="en-US"/>
        </a:p>
      </dgm:t>
    </dgm:pt>
    <dgm:pt modelId="{F32362CA-92D9-49B4-8E15-AA3E889DF66C}">
      <dgm:prSet/>
      <dgm:spPr/>
      <dgm:t>
        <a:bodyPr/>
        <a:lstStyle/>
        <a:p>
          <a:r>
            <a:rPr lang="en-US" b="1" dirty="0"/>
            <a:t>Asset Management</a:t>
          </a:r>
          <a:endParaRPr lang="en-US" dirty="0"/>
        </a:p>
      </dgm:t>
    </dgm:pt>
    <dgm:pt modelId="{A005FEC6-1E91-421C-80C6-F9DC7BC3A449}" type="parTrans" cxnId="{5EF56D7E-625A-4CAD-8913-A8EE4713D510}">
      <dgm:prSet/>
      <dgm:spPr/>
      <dgm:t>
        <a:bodyPr/>
        <a:lstStyle/>
        <a:p>
          <a:endParaRPr lang="en-US"/>
        </a:p>
      </dgm:t>
    </dgm:pt>
    <dgm:pt modelId="{C9FA2D32-A962-4DC6-A947-138F6E23CCE2}" type="sibTrans" cxnId="{5EF56D7E-625A-4CAD-8913-A8EE4713D510}">
      <dgm:prSet/>
      <dgm:spPr/>
      <dgm:t>
        <a:bodyPr/>
        <a:lstStyle/>
        <a:p>
          <a:endParaRPr lang="en-US"/>
        </a:p>
      </dgm:t>
    </dgm:pt>
    <dgm:pt modelId="{2CFE14E7-D05F-48CC-8541-5A93D20767A1}">
      <dgm:prSet/>
      <dgm:spPr/>
      <dgm:t>
        <a:bodyPr/>
        <a:lstStyle/>
        <a:p>
          <a:r>
            <a:rPr lang="en-US" b="1" dirty="0"/>
            <a:t>Water Quality Management</a:t>
          </a:r>
          <a:endParaRPr lang="en-US" dirty="0"/>
        </a:p>
      </dgm:t>
    </dgm:pt>
    <dgm:pt modelId="{B80E9038-FF67-42A4-8B5E-0DC26F450F92}" type="parTrans" cxnId="{8BCB18B0-D6EF-497D-A414-115C22A6B384}">
      <dgm:prSet/>
      <dgm:spPr/>
      <dgm:t>
        <a:bodyPr/>
        <a:lstStyle/>
        <a:p>
          <a:endParaRPr lang="en-US"/>
        </a:p>
      </dgm:t>
    </dgm:pt>
    <dgm:pt modelId="{B962A5B5-13EA-4D2D-9B6C-6129EB2B92D4}" type="sibTrans" cxnId="{8BCB18B0-D6EF-497D-A414-115C22A6B384}">
      <dgm:prSet/>
      <dgm:spPr/>
      <dgm:t>
        <a:bodyPr/>
        <a:lstStyle/>
        <a:p>
          <a:endParaRPr lang="en-US"/>
        </a:p>
      </dgm:t>
    </dgm:pt>
    <dgm:pt modelId="{17D9F593-78BC-40D6-9A53-41A7ABC791E9}">
      <dgm:prSet/>
      <dgm:spPr/>
      <dgm:t>
        <a:bodyPr/>
        <a:lstStyle/>
        <a:p>
          <a:r>
            <a:rPr lang="en-US" b="1" dirty="0"/>
            <a:t>Resource Allocation</a:t>
          </a:r>
          <a:endParaRPr lang="en-US" dirty="0"/>
        </a:p>
      </dgm:t>
    </dgm:pt>
    <dgm:pt modelId="{40AA781E-0B2D-41A6-8F09-7E070128A411}" type="parTrans" cxnId="{BA8FA7D4-5354-45FA-8EE4-FD50842978D8}">
      <dgm:prSet/>
      <dgm:spPr/>
      <dgm:t>
        <a:bodyPr/>
        <a:lstStyle/>
        <a:p>
          <a:endParaRPr lang="en-US"/>
        </a:p>
      </dgm:t>
    </dgm:pt>
    <dgm:pt modelId="{DA323824-DF08-43D5-8BA1-5235C39CC5EC}" type="sibTrans" cxnId="{BA8FA7D4-5354-45FA-8EE4-FD50842978D8}">
      <dgm:prSet/>
      <dgm:spPr/>
      <dgm:t>
        <a:bodyPr/>
        <a:lstStyle/>
        <a:p>
          <a:endParaRPr lang="en-US"/>
        </a:p>
      </dgm:t>
    </dgm:pt>
    <dgm:pt modelId="{E514FF05-D965-44A4-967E-41F38CE6EF3F}">
      <dgm:prSet/>
      <dgm:spPr/>
      <dgm:t>
        <a:bodyPr/>
        <a:lstStyle/>
        <a:p>
          <a:r>
            <a:rPr lang="en-US" b="1"/>
            <a:t>Customer Engagement</a:t>
          </a:r>
          <a:endParaRPr lang="en-US" dirty="0"/>
        </a:p>
      </dgm:t>
    </dgm:pt>
    <dgm:pt modelId="{B3DFD8AC-56E7-4389-B09D-41AAFC2BE7FF}" type="parTrans" cxnId="{ACCFB03F-9DA8-4BAB-A0EF-57DB71C1CA84}">
      <dgm:prSet/>
      <dgm:spPr/>
      <dgm:t>
        <a:bodyPr/>
        <a:lstStyle/>
        <a:p>
          <a:endParaRPr lang="en-US"/>
        </a:p>
      </dgm:t>
    </dgm:pt>
    <dgm:pt modelId="{F80FDCA0-FAFF-47C6-B5C0-69FABF4A0AB3}" type="sibTrans" cxnId="{ACCFB03F-9DA8-4BAB-A0EF-57DB71C1CA84}">
      <dgm:prSet/>
      <dgm:spPr/>
      <dgm:t>
        <a:bodyPr/>
        <a:lstStyle/>
        <a:p>
          <a:endParaRPr lang="en-US"/>
        </a:p>
      </dgm:t>
    </dgm:pt>
    <dgm:pt modelId="{44115D78-F147-4024-A84B-CF538B6F0075}">
      <dgm:prSet/>
      <dgm:spPr/>
      <dgm:t>
        <a:bodyPr/>
        <a:lstStyle/>
        <a:p>
          <a:r>
            <a:rPr lang="en-US" b="1" dirty="0"/>
            <a:t>Regulatory Compliance</a:t>
          </a:r>
          <a:endParaRPr lang="en-US" dirty="0"/>
        </a:p>
      </dgm:t>
    </dgm:pt>
    <dgm:pt modelId="{FE03EA87-B1B9-400B-90BB-07D856986ED4}" type="parTrans" cxnId="{B06E6E34-8362-4CD7-8F5F-9031A0566639}">
      <dgm:prSet/>
      <dgm:spPr/>
      <dgm:t>
        <a:bodyPr/>
        <a:lstStyle/>
        <a:p>
          <a:endParaRPr lang="en-US"/>
        </a:p>
      </dgm:t>
    </dgm:pt>
    <dgm:pt modelId="{C087DE43-4509-485E-966A-320BCA82A722}" type="sibTrans" cxnId="{B06E6E34-8362-4CD7-8F5F-9031A0566639}">
      <dgm:prSet/>
      <dgm:spPr/>
      <dgm:t>
        <a:bodyPr/>
        <a:lstStyle/>
        <a:p>
          <a:endParaRPr lang="en-US"/>
        </a:p>
      </dgm:t>
    </dgm:pt>
    <dgm:pt modelId="{9CC12E9D-CBF2-4768-9C23-95E89A7004F0}">
      <dgm:prSet/>
      <dgm:spPr/>
      <dgm:t>
        <a:bodyPr/>
        <a:lstStyle/>
        <a:p>
          <a:r>
            <a:rPr lang="en-US" b="1"/>
            <a:t>Flood and Disaster Management</a:t>
          </a:r>
          <a:endParaRPr lang="en-US" dirty="0"/>
        </a:p>
      </dgm:t>
    </dgm:pt>
    <dgm:pt modelId="{85EC4AFB-1CB2-4B6C-983A-A9D1281261AE}" type="parTrans" cxnId="{ED47C083-2543-4FCB-809A-8DB970F089DF}">
      <dgm:prSet/>
      <dgm:spPr/>
      <dgm:t>
        <a:bodyPr/>
        <a:lstStyle/>
        <a:p>
          <a:endParaRPr lang="en-US"/>
        </a:p>
      </dgm:t>
    </dgm:pt>
    <dgm:pt modelId="{F8E116EC-E8B3-46CC-BCB5-C178665276D8}" type="sibTrans" cxnId="{ED47C083-2543-4FCB-809A-8DB970F089DF}">
      <dgm:prSet/>
      <dgm:spPr/>
      <dgm:t>
        <a:bodyPr/>
        <a:lstStyle/>
        <a:p>
          <a:endParaRPr lang="en-US"/>
        </a:p>
      </dgm:t>
    </dgm:pt>
    <dgm:pt modelId="{73EED7EF-22E7-4B64-A103-62D039AAF292}">
      <dgm:prSet/>
      <dgm:spPr/>
      <dgm:t>
        <a:bodyPr/>
        <a:lstStyle/>
        <a:p>
          <a:r>
            <a:rPr lang="en-US" b="1"/>
            <a:t>Integration with IoT and AI</a:t>
          </a:r>
          <a:endParaRPr lang="en-US" dirty="0"/>
        </a:p>
      </dgm:t>
    </dgm:pt>
    <dgm:pt modelId="{1C8872FC-8826-4F51-A7FC-DE99FA6A3570}" type="parTrans" cxnId="{DA20E179-6E27-418E-B22B-E2AC758B9C5D}">
      <dgm:prSet/>
      <dgm:spPr/>
      <dgm:t>
        <a:bodyPr/>
        <a:lstStyle/>
        <a:p>
          <a:endParaRPr lang="en-US"/>
        </a:p>
      </dgm:t>
    </dgm:pt>
    <dgm:pt modelId="{1DC725DD-10E8-4B12-97E6-2F060AEAB21A}" type="sibTrans" cxnId="{DA20E179-6E27-418E-B22B-E2AC758B9C5D}">
      <dgm:prSet/>
      <dgm:spPr/>
      <dgm:t>
        <a:bodyPr/>
        <a:lstStyle/>
        <a:p>
          <a:endParaRPr lang="en-US"/>
        </a:p>
      </dgm:t>
    </dgm:pt>
    <dgm:pt modelId="{899E35CD-6AB7-4BE6-B967-A5A09D890A68}">
      <dgm:prSet/>
      <dgm:spPr/>
      <dgm:t>
        <a:bodyPr/>
        <a:lstStyle/>
        <a:p>
          <a:r>
            <a:rPr lang="en-US" b="1" dirty="0"/>
            <a:t>Historical Analysis and Reporting</a:t>
          </a:r>
          <a:endParaRPr lang="en-US" dirty="0"/>
        </a:p>
      </dgm:t>
    </dgm:pt>
    <dgm:pt modelId="{B1F38598-A631-4D4E-B82D-9F0CB075FE38}" type="parTrans" cxnId="{1990138E-576A-4C79-90EC-530BA8D03380}">
      <dgm:prSet/>
      <dgm:spPr/>
      <dgm:t>
        <a:bodyPr/>
        <a:lstStyle/>
        <a:p>
          <a:endParaRPr lang="en-US"/>
        </a:p>
      </dgm:t>
    </dgm:pt>
    <dgm:pt modelId="{CC26D5CF-DBA6-4CB1-8890-00DF9D1CD341}" type="sibTrans" cxnId="{1990138E-576A-4C79-90EC-530BA8D03380}">
      <dgm:prSet/>
      <dgm:spPr/>
      <dgm:t>
        <a:bodyPr/>
        <a:lstStyle/>
        <a:p>
          <a:endParaRPr lang="en-US"/>
        </a:p>
      </dgm:t>
    </dgm:pt>
    <dgm:pt modelId="{3F8664C0-08B3-4F6B-B2D8-200EB57FDBA7}" type="pres">
      <dgm:prSet presAssocID="{698EA63B-AC11-4DC3-A437-8D0A6D031504}" presName="cycle" presStyleCnt="0">
        <dgm:presLayoutVars>
          <dgm:chMax val="1"/>
          <dgm:dir/>
          <dgm:animLvl val="ctr"/>
          <dgm:resizeHandles val="exact"/>
        </dgm:presLayoutVars>
      </dgm:prSet>
      <dgm:spPr/>
    </dgm:pt>
    <dgm:pt modelId="{1FE5D0B4-1E9D-4CAF-9415-4BABFACCE7FE}" type="pres">
      <dgm:prSet presAssocID="{C37E2347-EA7F-4FA9-B542-5B12F4981A3D}" presName="centerShape" presStyleLbl="node0" presStyleIdx="0" presStyleCnt="1"/>
      <dgm:spPr/>
    </dgm:pt>
    <dgm:pt modelId="{421AA26F-D9C9-43A7-8E29-3136778F5818}" type="pres">
      <dgm:prSet presAssocID="{7556AED8-3998-4D48-AB8F-CEEB0FCB215E}" presName="Name9" presStyleLbl="parChTrans1D2" presStyleIdx="0" presStyleCnt="12"/>
      <dgm:spPr/>
    </dgm:pt>
    <dgm:pt modelId="{0DB9609A-F6C6-40DE-88BA-E62F8FAAC924}" type="pres">
      <dgm:prSet presAssocID="{7556AED8-3998-4D48-AB8F-CEEB0FCB215E}" presName="connTx" presStyleLbl="parChTrans1D2" presStyleIdx="0" presStyleCnt="12"/>
      <dgm:spPr/>
    </dgm:pt>
    <dgm:pt modelId="{CEA1F8F7-2462-425B-BF36-92079A606D1A}" type="pres">
      <dgm:prSet presAssocID="{36029B32-1838-47BC-AB28-72F41A398A07}" presName="node" presStyleLbl="node1" presStyleIdx="0" presStyleCnt="12">
        <dgm:presLayoutVars>
          <dgm:bulletEnabled val="1"/>
        </dgm:presLayoutVars>
      </dgm:prSet>
      <dgm:spPr/>
    </dgm:pt>
    <dgm:pt modelId="{944576CD-5126-4E25-985F-EBC38291D2D8}" type="pres">
      <dgm:prSet presAssocID="{714F027E-5112-4268-B443-E34AD2FDB2A7}" presName="Name9" presStyleLbl="parChTrans1D2" presStyleIdx="1" presStyleCnt="12"/>
      <dgm:spPr/>
    </dgm:pt>
    <dgm:pt modelId="{0FB2736D-FE6D-443C-B76E-119FD97ABC74}" type="pres">
      <dgm:prSet presAssocID="{714F027E-5112-4268-B443-E34AD2FDB2A7}" presName="connTx" presStyleLbl="parChTrans1D2" presStyleIdx="1" presStyleCnt="12"/>
      <dgm:spPr/>
    </dgm:pt>
    <dgm:pt modelId="{5C564424-DB97-4F1A-A7A3-75C923B9677E}" type="pres">
      <dgm:prSet presAssocID="{B912CFE3-FEE8-499F-A317-0A7ADCE726F1}" presName="node" presStyleLbl="node1" presStyleIdx="1" presStyleCnt="12">
        <dgm:presLayoutVars>
          <dgm:bulletEnabled val="1"/>
        </dgm:presLayoutVars>
      </dgm:prSet>
      <dgm:spPr/>
    </dgm:pt>
    <dgm:pt modelId="{58AB4E06-AD37-43CC-A18D-12118CCD9CF2}" type="pres">
      <dgm:prSet presAssocID="{B4E733E5-1E0B-439D-95BC-320F50965B02}" presName="Name9" presStyleLbl="parChTrans1D2" presStyleIdx="2" presStyleCnt="12"/>
      <dgm:spPr/>
    </dgm:pt>
    <dgm:pt modelId="{D5E27A66-3C91-4C18-9E03-31111DE23F88}" type="pres">
      <dgm:prSet presAssocID="{B4E733E5-1E0B-439D-95BC-320F50965B02}" presName="connTx" presStyleLbl="parChTrans1D2" presStyleIdx="2" presStyleCnt="12"/>
      <dgm:spPr/>
    </dgm:pt>
    <dgm:pt modelId="{EE6304F8-BE28-4EC0-97F2-619DFFC84B61}" type="pres">
      <dgm:prSet presAssocID="{F1635213-0AFF-4D07-822C-01C772AFE1A7}" presName="node" presStyleLbl="node1" presStyleIdx="2" presStyleCnt="12">
        <dgm:presLayoutVars>
          <dgm:bulletEnabled val="1"/>
        </dgm:presLayoutVars>
      </dgm:prSet>
      <dgm:spPr/>
    </dgm:pt>
    <dgm:pt modelId="{B05CD569-B4D3-410D-8A98-38AB6FF361C0}" type="pres">
      <dgm:prSet presAssocID="{E6171245-E290-4D11-AFC1-C1D6959E41BB}" presName="Name9" presStyleLbl="parChTrans1D2" presStyleIdx="3" presStyleCnt="12"/>
      <dgm:spPr/>
    </dgm:pt>
    <dgm:pt modelId="{07638CC0-9068-4791-9399-F41E7CF2FDF2}" type="pres">
      <dgm:prSet presAssocID="{E6171245-E290-4D11-AFC1-C1D6959E41BB}" presName="connTx" presStyleLbl="parChTrans1D2" presStyleIdx="3" presStyleCnt="12"/>
      <dgm:spPr/>
    </dgm:pt>
    <dgm:pt modelId="{90DEB577-80D5-4233-BE89-ECC1F39B5695}" type="pres">
      <dgm:prSet presAssocID="{7AAB8556-55D0-4DEF-8D88-C5FC536D3B25}" presName="node" presStyleLbl="node1" presStyleIdx="3" presStyleCnt="12">
        <dgm:presLayoutVars>
          <dgm:bulletEnabled val="1"/>
        </dgm:presLayoutVars>
      </dgm:prSet>
      <dgm:spPr/>
    </dgm:pt>
    <dgm:pt modelId="{06C487C0-7000-4A01-A53B-620615D1D7E8}" type="pres">
      <dgm:prSet presAssocID="{A005FEC6-1E91-421C-80C6-F9DC7BC3A449}" presName="Name9" presStyleLbl="parChTrans1D2" presStyleIdx="4" presStyleCnt="12"/>
      <dgm:spPr/>
    </dgm:pt>
    <dgm:pt modelId="{7D0DA491-5045-4306-B168-D0289092DE78}" type="pres">
      <dgm:prSet presAssocID="{A005FEC6-1E91-421C-80C6-F9DC7BC3A449}" presName="connTx" presStyleLbl="parChTrans1D2" presStyleIdx="4" presStyleCnt="12"/>
      <dgm:spPr/>
    </dgm:pt>
    <dgm:pt modelId="{B9DB8227-8379-4C98-9306-466E4C290A69}" type="pres">
      <dgm:prSet presAssocID="{F32362CA-92D9-49B4-8E15-AA3E889DF66C}" presName="node" presStyleLbl="node1" presStyleIdx="4" presStyleCnt="12">
        <dgm:presLayoutVars>
          <dgm:bulletEnabled val="1"/>
        </dgm:presLayoutVars>
      </dgm:prSet>
      <dgm:spPr/>
    </dgm:pt>
    <dgm:pt modelId="{D41BDE4F-3836-4036-9617-844BDF974052}" type="pres">
      <dgm:prSet presAssocID="{B80E9038-FF67-42A4-8B5E-0DC26F450F92}" presName="Name9" presStyleLbl="parChTrans1D2" presStyleIdx="5" presStyleCnt="12"/>
      <dgm:spPr/>
    </dgm:pt>
    <dgm:pt modelId="{7F4EF6D0-C1B8-4231-AE93-E8231F0CCEF9}" type="pres">
      <dgm:prSet presAssocID="{B80E9038-FF67-42A4-8B5E-0DC26F450F92}" presName="connTx" presStyleLbl="parChTrans1D2" presStyleIdx="5" presStyleCnt="12"/>
      <dgm:spPr/>
    </dgm:pt>
    <dgm:pt modelId="{0E68B12E-7ED8-48FF-AF26-536E18808BF7}" type="pres">
      <dgm:prSet presAssocID="{2CFE14E7-D05F-48CC-8541-5A93D20767A1}" presName="node" presStyleLbl="node1" presStyleIdx="5" presStyleCnt="12">
        <dgm:presLayoutVars>
          <dgm:bulletEnabled val="1"/>
        </dgm:presLayoutVars>
      </dgm:prSet>
      <dgm:spPr/>
    </dgm:pt>
    <dgm:pt modelId="{83C28177-6D3B-4749-94C4-7D3F253F75B9}" type="pres">
      <dgm:prSet presAssocID="{40AA781E-0B2D-41A6-8F09-7E070128A411}" presName="Name9" presStyleLbl="parChTrans1D2" presStyleIdx="6" presStyleCnt="12"/>
      <dgm:spPr/>
    </dgm:pt>
    <dgm:pt modelId="{4C39A4FE-C8F8-4427-B7B3-2FAA9F57070B}" type="pres">
      <dgm:prSet presAssocID="{40AA781E-0B2D-41A6-8F09-7E070128A411}" presName="connTx" presStyleLbl="parChTrans1D2" presStyleIdx="6" presStyleCnt="12"/>
      <dgm:spPr/>
    </dgm:pt>
    <dgm:pt modelId="{E099F7B9-CE49-44C1-9C6B-DF92AA5A9711}" type="pres">
      <dgm:prSet presAssocID="{17D9F593-78BC-40D6-9A53-41A7ABC791E9}" presName="node" presStyleLbl="node1" presStyleIdx="6" presStyleCnt="12">
        <dgm:presLayoutVars>
          <dgm:bulletEnabled val="1"/>
        </dgm:presLayoutVars>
      </dgm:prSet>
      <dgm:spPr/>
    </dgm:pt>
    <dgm:pt modelId="{A76C3B7D-AB5D-4FA9-B05B-B8718950AA47}" type="pres">
      <dgm:prSet presAssocID="{B3DFD8AC-56E7-4389-B09D-41AAFC2BE7FF}" presName="Name9" presStyleLbl="parChTrans1D2" presStyleIdx="7" presStyleCnt="12"/>
      <dgm:spPr/>
    </dgm:pt>
    <dgm:pt modelId="{CD979581-0CD4-48DC-9045-47290A689E23}" type="pres">
      <dgm:prSet presAssocID="{B3DFD8AC-56E7-4389-B09D-41AAFC2BE7FF}" presName="connTx" presStyleLbl="parChTrans1D2" presStyleIdx="7" presStyleCnt="12"/>
      <dgm:spPr/>
    </dgm:pt>
    <dgm:pt modelId="{5742435B-2C67-4271-8A62-90A59B18C948}" type="pres">
      <dgm:prSet presAssocID="{E514FF05-D965-44A4-967E-41F38CE6EF3F}" presName="node" presStyleLbl="node1" presStyleIdx="7" presStyleCnt="12">
        <dgm:presLayoutVars>
          <dgm:bulletEnabled val="1"/>
        </dgm:presLayoutVars>
      </dgm:prSet>
      <dgm:spPr/>
    </dgm:pt>
    <dgm:pt modelId="{194CC572-5927-4559-AC50-5D09375CFD2E}" type="pres">
      <dgm:prSet presAssocID="{FE03EA87-B1B9-400B-90BB-07D856986ED4}" presName="Name9" presStyleLbl="parChTrans1D2" presStyleIdx="8" presStyleCnt="12"/>
      <dgm:spPr/>
    </dgm:pt>
    <dgm:pt modelId="{05B3C262-98B7-459A-98DA-09A41742DEAB}" type="pres">
      <dgm:prSet presAssocID="{FE03EA87-B1B9-400B-90BB-07D856986ED4}" presName="connTx" presStyleLbl="parChTrans1D2" presStyleIdx="8" presStyleCnt="12"/>
      <dgm:spPr/>
    </dgm:pt>
    <dgm:pt modelId="{5A2B20A9-2F62-4CFC-9532-9AEDF16D65FA}" type="pres">
      <dgm:prSet presAssocID="{44115D78-F147-4024-A84B-CF538B6F0075}" presName="node" presStyleLbl="node1" presStyleIdx="8" presStyleCnt="12">
        <dgm:presLayoutVars>
          <dgm:bulletEnabled val="1"/>
        </dgm:presLayoutVars>
      </dgm:prSet>
      <dgm:spPr/>
    </dgm:pt>
    <dgm:pt modelId="{466F2988-5620-41BE-A56D-68CB8C3BDD00}" type="pres">
      <dgm:prSet presAssocID="{85EC4AFB-1CB2-4B6C-983A-A9D1281261AE}" presName="Name9" presStyleLbl="parChTrans1D2" presStyleIdx="9" presStyleCnt="12"/>
      <dgm:spPr/>
    </dgm:pt>
    <dgm:pt modelId="{6DD8CC86-7ED2-465D-87E8-CB246856D451}" type="pres">
      <dgm:prSet presAssocID="{85EC4AFB-1CB2-4B6C-983A-A9D1281261AE}" presName="connTx" presStyleLbl="parChTrans1D2" presStyleIdx="9" presStyleCnt="12"/>
      <dgm:spPr/>
    </dgm:pt>
    <dgm:pt modelId="{B75622BB-61E6-4950-A3CC-54B6D912ACCB}" type="pres">
      <dgm:prSet presAssocID="{9CC12E9D-CBF2-4768-9C23-95E89A7004F0}" presName="node" presStyleLbl="node1" presStyleIdx="9" presStyleCnt="12">
        <dgm:presLayoutVars>
          <dgm:bulletEnabled val="1"/>
        </dgm:presLayoutVars>
      </dgm:prSet>
      <dgm:spPr/>
    </dgm:pt>
    <dgm:pt modelId="{FE896FBF-295C-43BE-8B4D-BD1C5C4202A0}" type="pres">
      <dgm:prSet presAssocID="{1C8872FC-8826-4F51-A7FC-DE99FA6A3570}" presName="Name9" presStyleLbl="parChTrans1D2" presStyleIdx="10" presStyleCnt="12"/>
      <dgm:spPr/>
    </dgm:pt>
    <dgm:pt modelId="{03EF9639-D73D-4B7B-B114-4701F4C7A6AC}" type="pres">
      <dgm:prSet presAssocID="{1C8872FC-8826-4F51-A7FC-DE99FA6A3570}" presName="connTx" presStyleLbl="parChTrans1D2" presStyleIdx="10" presStyleCnt="12"/>
      <dgm:spPr/>
    </dgm:pt>
    <dgm:pt modelId="{6409EB50-D987-4CE0-9524-CF4D179D24CC}" type="pres">
      <dgm:prSet presAssocID="{73EED7EF-22E7-4B64-A103-62D039AAF292}" presName="node" presStyleLbl="node1" presStyleIdx="10" presStyleCnt="12">
        <dgm:presLayoutVars>
          <dgm:bulletEnabled val="1"/>
        </dgm:presLayoutVars>
      </dgm:prSet>
      <dgm:spPr/>
    </dgm:pt>
    <dgm:pt modelId="{6E20060A-7F2F-4A55-8D4F-AA521DED7F9A}" type="pres">
      <dgm:prSet presAssocID="{B1F38598-A631-4D4E-B82D-9F0CB075FE38}" presName="Name9" presStyleLbl="parChTrans1D2" presStyleIdx="11" presStyleCnt="12"/>
      <dgm:spPr/>
    </dgm:pt>
    <dgm:pt modelId="{FABCD082-8B6A-4548-B313-E34F5CB130C2}" type="pres">
      <dgm:prSet presAssocID="{B1F38598-A631-4D4E-B82D-9F0CB075FE38}" presName="connTx" presStyleLbl="parChTrans1D2" presStyleIdx="11" presStyleCnt="12"/>
      <dgm:spPr/>
    </dgm:pt>
    <dgm:pt modelId="{AB9B1C64-DB7F-4F90-A425-5C76437BC1BD}" type="pres">
      <dgm:prSet presAssocID="{899E35CD-6AB7-4BE6-B967-A5A09D890A68}" presName="node" presStyleLbl="node1" presStyleIdx="11" presStyleCnt="12">
        <dgm:presLayoutVars>
          <dgm:bulletEnabled val="1"/>
        </dgm:presLayoutVars>
      </dgm:prSet>
      <dgm:spPr/>
    </dgm:pt>
  </dgm:ptLst>
  <dgm:cxnLst>
    <dgm:cxn modelId="{83813900-4142-4048-BFE9-8FD205CB6352}" type="presOf" srcId="{E6171245-E290-4D11-AFC1-C1D6959E41BB}" destId="{B05CD569-B4D3-410D-8A98-38AB6FF361C0}" srcOrd="0" destOrd="0" presId="urn:microsoft.com/office/officeart/2005/8/layout/radial1"/>
    <dgm:cxn modelId="{0F419901-CC04-4C14-956C-84D84EF3A0CE}" type="presOf" srcId="{714F027E-5112-4268-B443-E34AD2FDB2A7}" destId="{944576CD-5126-4E25-985F-EBC38291D2D8}" srcOrd="0" destOrd="0" presId="urn:microsoft.com/office/officeart/2005/8/layout/radial1"/>
    <dgm:cxn modelId="{BCB25507-6E20-4A6C-9B8C-F8BDED886710}" type="presOf" srcId="{B4E733E5-1E0B-439D-95BC-320F50965B02}" destId="{D5E27A66-3C91-4C18-9E03-31111DE23F88}" srcOrd="1" destOrd="0" presId="urn:microsoft.com/office/officeart/2005/8/layout/radial1"/>
    <dgm:cxn modelId="{AA7A7A09-0657-43D0-BAD2-3E68999F12D2}" type="presOf" srcId="{698EA63B-AC11-4DC3-A437-8D0A6D031504}" destId="{3F8664C0-08B3-4F6B-B2D8-200EB57FDBA7}" srcOrd="0" destOrd="0" presId="urn:microsoft.com/office/officeart/2005/8/layout/radial1"/>
    <dgm:cxn modelId="{F502C10C-BEBE-4B06-A8B7-E0BF0FDF46FB}" type="presOf" srcId="{40AA781E-0B2D-41A6-8F09-7E070128A411}" destId="{4C39A4FE-C8F8-4427-B7B3-2FAA9F57070B}" srcOrd="1" destOrd="0" presId="urn:microsoft.com/office/officeart/2005/8/layout/radial1"/>
    <dgm:cxn modelId="{9B742013-65E7-4D90-9DE5-39329B99C992}" type="presOf" srcId="{85EC4AFB-1CB2-4B6C-983A-A9D1281261AE}" destId="{6DD8CC86-7ED2-465D-87E8-CB246856D451}" srcOrd="1" destOrd="0" presId="urn:microsoft.com/office/officeart/2005/8/layout/radial1"/>
    <dgm:cxn modelId="{7A17911C-BA1E-4FC9-9332-7F31FB46D2A8}" type="presOf" srcId="{7AAB8556-55D0-4DEF-8D88-C5FC536D3B25}" destId="{90DEB577-80D5-4233-BE89-ECC1F39B5695}" srcOrd="0" destOrd="0" presId="urn:microsoft.com/office/officeart/2005/8/layout/radial1"/>
    <dgm:cxn modelId="{1A38DA1D-6414-44A2-B3D9-17C79D605C29}" type="presOf" srcId="{F32362CA-92D9-49B4-8E15-AA3E889DF66C}" destId="{B9DB8227-8379-4C98-9306-466E4C290A69}" srcOrd="0" destOrd="0" presId="urn:microsoft.com/office/officeart/2005/8/layout/radial1"/>
    <dgm:cxn modelId="{8359FA2D-1008-4A23-9938-BA2C5A5B617A}" srcId="{698EA63B-AC11-4DC3-A437-8D0A6D031504}" destId="{C37E2347-EA7F-4FA9-B542-5B12F4981A3D}" srcOrd="0" destOrd="0" parTransId="{93E91718-D78B-4C1C-8F63-D02C7A616494}" sibTransId="{581FDEF9-44A4-40C3-9121-99D17893D08F}"/>
    <dgm:cxn modelId="{B06E6E34-8362-4CD7-8F5F-9031A0566639}" srcId="{C37E2347-EA7F-4FA9-B542-5B12F4981A3D}" destId="{44115D78-F147-4024-A84B-CF538B6F0075}" srcOrd="8" destOrd="0" parTransId="{FE03EA87-B1B9-400B-90BB-07D856986ED4}" sibTransId="{C087DE43-4509-485E-966A-320BCA82A722}"/>
    <dgm:cxn modelId="{D3DCCC3E-7D6E-4C44-A350-3452E79DE9AD}" type="presOf" srcId="{B1F38598-A631-4D4E-B82D-9F0CB075FE38}" destId="{FABCD082-8B6A-4548-B313-E34F5CB130C2}" srcOrd="1" destOrd="0" presId="urn:microsoft.com/office/officeart/2005/8/layout/radial1"/>
    <dgm:cxn modelId="{ACCFB03F-9DA8-4BAB-A0EF-57DB71C1CA84}" srcId="{C37E2347-EA7F-4FA9-B542-5B12F4981A3D}" destId="{E514FF05-D965-44A4-967E-41F38CE6EF3F}" srcOrd="7" destOrd="0" parTransId="{B3DFD8AC-56E7-4389-B09D-41AAFC2BE7FF}" sibTransId="{F80FDCA0-FAFF-47C6-B5C0-69FABF4A0AB3}"/>
    <dgm:cxn modelId="{7F93AA40-A11E-443B-A47B-DDAF0BEFF106}" type="presOf" srcId="{FE03EA87-B1B9-400B-90BB-07D856986ED4}" destId="{194CC572-5927-4559-AC50-5D09375CFD2E}" srcOrd="0" destOrd="0" presId="urn:microsoft.com/office/officeart/2005/8/layout/radial1"/>
    <dgm:cxn modelId="{380D8C60-BB07-447E-AC6C-3B09C502B7BC}" type="presOf" srcId="{E6171245-E290-4D11-AFC1-C1D6959E41BB}" destId="{07638CC0-9068-4791-9399-F41E7CF2FDF2}" srcOrd="1" destOrd="0" presId="urn:microsoft.com/office/officeart/2005/8/layout/radial1"/>
    <dgm:cxn modelId="{69CA5641-6C61-479D-9E2F-536C2F272D80}" type="presOf" srcId="{C37E2347-EA7F-4FA9-B542-5B12F4981A3D}" destId="{1FE5D0B4-1E9D-4CAF-9415-4BABFACCE7FE}" srcOrd="0" destOrd="0" presId="urn:microsoft.com/office/officeart/2005/8/layout/radial1"/>
    <dgm:cxn modelId="{05187642-0B84-4B7E-8023-DE51E61C4678}" type="presOf" srcId="{F1635213-0AFF-4D07-822C-01C772AFE1A7}" destId="{EE6304F8-BE28-4EC0-97F2-619DFFC84B61}" srcOrd="0" destOrd="0" presId="urn:microsoft.com/office/officeart/2005/8/layout/radial1"/>
    <dgm:cxn modelId="{445CE04A-9E81-4BA1-BFF5-A3E1B4449EE8}" type="presOf" srcId="{A005FEC6-1E91-421C-80C6-F9DC7BC3A449}" destId="{7D0DA491-5045-4306-B168-D0289092DE78}" srcOrd="1" destOrd="0" presId="urn:microsoft.com/office/officeart/2005/8/layout/radial1"/>
    <dgm:cxn modelId="{72639A4C-7468-4483-8E90-049484C1D41C}" type="presOf" srcId="{7556AED8-3998-4D48-AB8F-CEEB0FCB215E}" destId="{0DB9609A-F6C6-40DE-88BA-E62F8FAAC924}" srcOrd="1" destOrd="0" presId="urn:microsoft.com/office/officeart/2005/8/layout/radial1"/>
    <dgm:cxn modelId="{FE5EF66E-649C-4CA2-8685-32ABCD920D59}" type="presOf" srcId="{B80E9038-FF67-42A4-8B5E-0DC26F450F92}" destId="{D41BDE4F-3836-4036-9617-844BDF974052}" srcOrd="0" destOrd="0" presId="urn:microsoft.com/office/officeart/2005/8/layout/radial1"/>
    <dgm:cxn modelId="{A3EC5673-79F9-49DA-BE07-5B9740AB6BE1}" type="presOf" srcId="{40AA781E-0B2D-41A6-8F09-7E070128A411}" destId="{83C28177-6D3B-4749-94C4-7D3F253F75B9}" srcOrd="0" destOrd="0" presId="urn:microsoft.com/office/officeart/2005/8/layout/radial1"/>
    <dgm:cxn modelId="{9F699F73-8EAB-4D98-8450-9B30AACE9069}" srcId="{C37E2347-EA7F-4FA9-B542-5B12F4981A3D}" destId="{B912CFE3-FEE8-499F-A317-0A7ADCE726F1}" srcOrd="1" destOrd="0" parTransId="{714F027E-5112-4268-B443-E34AD2FDB2A7}" sibTransId="{0B0CAD4E-2526-40B3-806F-7FDCC73E9FE1}"/>
    <dgm:cxn modelId="{DA20E179-6E27-418E-B22B-E2AC758B9C5D}" srcId="{C37E2347-EA7F-4FA9-B542-5B12F4981A3D}" destId="{73EED7EF-22E7-4B64-A103-62D039AAF292}" srcOrd="10" destOrd="0" parTransId="{1C8872FC-8826-4F51-A7FC-DE99FA6A3570}" sibTransId="{1DC725DD-10E8-4B12-97E6-2F060AEAB21A}"/>
    <dgm:cxn modelId="{5EF56D7E-625A-4CAD-8913-A8EE4713D510}" srcId="{C37E2347-EA7F-4FA9-B542-5B12F4981A3D}" destId="{F32362CA-92D9-49B4-8E15-AA3E889DF66C}" srcOrd="4" destOrd="0" parTransId="{A005FEC6-1E91-421C-80C6-F9DC7BC3A449}" sibTransId="{C9FA2D32-A962-4DC6-A947-138F6E23CCE2}"/>
    <dgm:cxn modelId="{ED47C083-2543-4FCB-809A-8DB970F089DF}" srcId="{C37E2347-EA7F-4FA9-B542-5B12F4981A3D}" destId="{9CC12E9D-CBF2-4768-9C23-95E89A7004F0}" srcOrd="9" destOrd="0" parTransId="{85EC4AFB-1CB2-4B6C-983A-A9D1281261AE}" sibTransId="{F8E116EC-E8B3-46CC-BCB5-C178665276D8}"/>
    <dgm:cxn modelId="{22CFE787-3557-4CEE-BAF8-D8BF91222E10}" type="presOf" srcId="{7556AED8-3998-4D48-AB8F-CEEB0FCB215E}" destId="{421AA26F-D9C9-43A7-8E29-3136778F5818}" srcOrd="0" destOrd="0" presId="urn:microsoft.com/office/officeart/2005/8/layout/radial1"/>
    <dgm:cxn modelId="{1990138E-576A-4C79-90EC-530BA8D03380}" srcId="{C37E2347-EA7F-4FA9-B542-5B12F4981A3D}" destId="{899E35CD-6AB7-4BE6-B967-A5A09D890A68}" srcOrd="11" destOrd="0" parTransId="{B1F38598-A631-4D4E-B82D-9F0CB075FE38}" sibTransId="{CC26D5CF-DBA6-4CB1-8890-00DF9D1CD341}"/>
    <dgm:cxn modelId="{0B799193-288D-45D1-A833-BD6518EC5689}" srcId="{C37E2347-EA7F-4FA9-B542-5B12F4981A3D}" destId="{7AAB8556-55D0-4DEF-8D88-C5FC536D3B25}" srcOrd="3" destOrd="0" parTransId="{E6171245-E290-4D11-AFC1-C1D6959E41BB}" sibTransId="{9F70E3A5-2F24-4299-88D8-B40A89E05B54}"/>
    <dgm:cxn modelId="{A13DCE99-4F2E-4EA4-8B40-DE7A7FDAE4B8}" type="presOf" srcId="{17D9F593-78BC-40D6-9A53-41A7ABC791E9}" destId="{E099F7B9-CE49-44C1-9C6B-DF92AA5A9711}" srcOrd="0" destOrd="0" presId="urn:microsoft.com/office/officeart/2005/8/layout/radial1"/>
    <dgm:cxn modelId="{93FD43A7-E40C-4621-AA6B-E2CD3AA051D7}" type="presOf" srcId="{36029B32-1838-47BC-AB28-72F41A398A07}" destId="{CEA1F8F7-2462-425B-BF36-92079A606D1A}" srcOrd="0" destOrd="0" presId="urn:microsoft.com/office/officeart/2005/8/layout/radial1"/>
    <dgm:cxn modelId="{006C4FA7-2641-4BAF-9CA2-17ACC0954844}" type="presOf" srcId="{B1F38598-A631-4D4E-B82D-9F0CB075FE38}" destId="{6E20060A-7F2F-4A55-8D4F-AA521DED7F9A}" srcOrd="0" destOrd="0" presId="urn:microsoft.com/office/officeart/2005/8/layout/radial1"/>
    <dgm:cxn modelId="{A1F0AAAB-AAA3-4315-9737-2232DF714270}" srcId="{C37E2347-EA7F-4FA9-B542-5B12F4981A3D}" destId="{F1635213-0AFF-4D07-822C-01C772AFE1A7}" srcOrd="2" destOrd="0" parTransId="{B4E733E5-1E0B-439D-95BC-320F50965B02}" sibTransId="{5F1D27EB-8283-4C96-917A-5A77401824F5}"/>
    <dgm:cxn modelId="{0F708EAD-556E-4EE7-9FEA-E4869B934BCD}" type="presOf" srcId="{85EC4AFB-1CB2-4B6C-983A-A9D1281261AE}" destId="{466F2988-5620-41BE-A56D-68CB8C3BDD00}" srcOrd="0" destOrd="0" presId="urn:microsoft.com/office/officeart/2005/8/layout/radial1"/>
    <dgm:cxn modelId="{0C76DCAE-D83D-4BB0-91D3-F3176227B303}" type="presOf" srcId="{2CFE14E7-D05F-48CC-8541-5A93D20767A1}" destId="{0E68B12E-7ED8-48FF-AF26-536E18808BF7}" srcOrd="0" destOrd="0" presId="urn:microsoft.com/office/officeart/2005/8/layout/radial1"/>
    <dgm:cxn modelId="{8BCB18B0-D6EF-497D-A414-115C22A6B384}" srcId="{C37E2347-EA7F-4FA9-B542-5B12F4981A3D}" destId="{2CFE14E7-D05F-48CC-8541-5A93D20767A1}" srcOrd="5" destOrd="0" parTransId="{B80E9038-FF67-42A4-8B5E-0DC26F450F92}" sibTransId="{B962A5B5-13EA-4D2D-9B6C-6129EB2B92D4}"/>
    <dgm:cxn modelId="{1E2F4DB3-8D62-44BA-8595-51AE6B036FBE}" type="presOf" srcId="{B4E733E5-1E0B-439D-95BC-320F50965B02}" destId="{58AB4E06-AD37-43CC-A18D-12118CCD9CF2}" srcOrd="0" destOrd="0" presId="urn:microsoft.com/office/officeart/2005/8/layout/radial1"/>
    <dgm:cxn modelId="{2DD688B4-A52C-4CE7-8B0D-5717774A7006}" type="presOf" srcId="{B80E9038-FF67-42A4-8B5E-0DC26F450F92}" destId="{7F4EF6D0-C1B8-4231-AE93-E8231F0CCEF9}" srcOrd="1" destOrd="0" presId="urn:microsoft.com/office/officeart/2005/8/layout/radial1"/>
    <dgm:cxn modelId="{21D37DB8-08E1-4359-ACE1-CB842A5BCB3C}" type="presOf" srcId="{899E35CD-6AB7-4BE6-B967-A5A09D890A68}" destId="{AB9B1C64-DB7F-4F90-A425-5C76437BC1BD}" srcOrd="0" destOrd="0" presId="urn:microsoft.com/office/officeart/2005/8/layout/radial1"/>
    <dgm:cxn modelId="{322224BA-2690-4D75-A120-029F3CE602D5}" type="presOf" srcId="{44115D78-F147-4024-A84B-CF538B6F0075}" destId="{5A2B20A9-2F62-4CFC-9532-9AEDF16D65FA}" srcOrd="0" destOrd="0" presId="urn:microsoft.com/office/officeart/2005/8/layout/radial1"/>
    <dgm:cxn modelId="{444022BD-DBD9-4B89-95D8-83F0A47D4C07}" type="presOf" srcId="{E514FF05-D965-44A4-967E-41F38CE6EF3F}" destId="{5742435B-2C67-4271-8A62-90A59B18C948}" srcOrd="0" destOrd="0" presId="urn:microsoft.com/office/officeart/2005/8/layout/radial1"/>
    <dgm:cxn modelId="{CE7AF9BD-368A-41A2-B8D6-CDE6EAD2163D}" type="presOf" srcId="{FE03EA87-B1B9-400B-90BB-07D856986ED4}" destId="{05B3C262-98B7-459A-98DA-09A41742DEAB}" srcOrd="1" destOrd="0" presId="urn:microsoft.com/office/officeart/2005/8/layout/radial1"/>
    <dgm:cxn modelId="{A778A0CE-FCED-4DDE-B0EB-65148F65433A}" type="presOf" srcId="{A005FEC6-1E91-421C-80C6-F9DC7BC3A449}" destId="{06C487C0-7000-4A01-A53B-620615D1D7E8}" srcOrd="0" destOrd="0" presId="urn:microsoft.com/office/officeart/2005/8/layout/radial1"/>
    <dgm:cxn modelId="{BA8FA7D4-5354-45FA-8EE4-FD50842978D8}" srcId="{C37E2347-EA7F-4FA9-B542-5B12F4981A3D}" destId="{17D9F593-78BC-40D6-9A53-41A7ABC791E9}" srcOrd="6" destOrd="0" parTransId="{40AA781E-0B2D-41A6-8F09-7E070128A411}" sibTransId="{DA323824-DF08-43D5-8BA1-5235C39CC5EC}"/>
    <dgm:cxn modelId="{F39431D6-5011-46CE-BF24-F893E8D85A00}" type="presOf" srcId="{1C8872FC-8826-4F51-A7FC-DE99FA6A3570}" destId="{03EF9639-D73D-4B7B-B114-4701F4C7A6AC}" srcOrd="1" destOrd="0" presId="urn:microsoft.com/office/officeart/2005/8/layout/radial1"/>
    <dgm:cxn modelId="{C48BD0D7-DAE2-4DF9-B9A7-B12C3EDA8997}" type="presOf" srcId="{B912CFE3-FEE8-499F-A317-0A7ADCE726F1}" destId="{5C564424-DB97-4F1A-A7A3-75C923B9677E}" srcOrd="0" destOrd="0" presId="urn:microsoft.com/office/officeart/2005/8/layout/radial1"/>
    <dgm:cxn modelId="{2C30A8D8-4064-4E7C-AF85-EC197629200E}" type="presOf" srcId="{B3DFD8AC-56E7-4389-B09D-41AAFC2BE7FF}" destId="{A76C3B7D-AB5D-4FA9-B05B-B8718950AA47}" srcOrd="0" destOrd="0" presId="urn:microsoft.com/office/officeart/2005/8/layout/radial1"/>
    <dgm:cxn modelId="{0C3A34DB-3724-4CB6-9A6F-6E6036A70C24}" type="presOf" srcId="{73EED7EF-22E7-4B64-A103-62D039AAF292}" destId="{6409EB50-D987-4CE0-9524-CF4D179D24CC}" srcOrd="0" destOrd="0" presId="urn:microsoft.com/office/officeart/2005/8/layout/radial1"/>
    <dgm:cxn modelId="{ADFF16DC-0AD3-4EAC-8EA2-717BF704B5C2}" srcId="{C37E2347-EA7F-4FA9-B542-5B12F4981A3D}" destId="{36029B32-1838-47BC-AB28-72F41A398A07}" srcOrd="0" destOrd="0" parTransId="{7556AED8-3998-4D48-AB8F-CEEB0FCB215E}" sibTransId="{FD6709E5-9130-41F5-ABF3-B5D1AC2421C1}"/>
    <dgm:cxn modelId="{876B28E0-BA83-4E05-9781-27ED8F072F6B}" type="presOf" srcId="{B3DFD8AC-56E7-4389-B09D-41AAFC2BE7FF}" destId="{CD979581-0CD4-48DC-9045-47290A689E23}" srcOrd="1" destOrd="0" presId="urn:microsoft.com/office/officeart/2005/8/layout/radial1"/>
    <dgm:cxn modelId="{292E95E3-6A9B-4D32-B4F6-F71211A4DE02}" type="presOf" srcId="{714F027E-5112-4268-B443-E34AD2FDB2A7}" destId="{0FB2736D-FE6D-443C-B76E-119FD97ABC74}" srcOrd="1" destOrd="0" presId="urn:microsoft.com/office/officeart/2005/8/layout/radial1"/>
    <dgm:cxn modelId="{A0FEB3E3-ACA1-4668-96FB-365F500B1BCB}" type="presOf" srcId="{1C8872FC-8826-4F51-A7FC-DE99FA6A3570}" destId="{FE896FBF-295C-43BE-8B4D-BD1C5C4202A0}" srcOrd="0" destOrd="0" presId="urn:microsoft.com/office/officeart/2005/8/layout/radial1"/>
    <dgm:cxn modelId="{448CA8FE-5033-4983-9062-AB502794F392}" type="presOf" srcId="{9CC12E9D-CBF2-4768-9C23-95E89A7004F0}" destId="{B75622BB-61E6-4950-A3CC-54B6D912ACCB}" srcOrd="0" destOrd="0" presId="urn:microsoft.com/office/officeart/2005/8/layout/radial1"/>
    <dgm:cxn modelId="{D2E7493D-888B-41E6-AC82-93604F0374B2}" type="presParOf" srcId="{3F8664C0-08B3-4F6B-B2D8-200EB57FDBA7}" destId="{1FE5D0B4-1E9D-4CAF-9415-4BABFACCE7FE}" srcOrd="0" destOrd="0" presId="urn:microsoft.com/office/officeart/2005/8/layout/radial1"/>
    <dgm:cxn modelId="{DC70BA9E-F150-4F14-A602-A9597DEEA985}" type="presParOf" srcId="{3F8664C0-08B3-4F6B-B2D8-200EB57FDBA7}" destId="{421AA26F-D9C9-43A7-8E29-3136778F5818}" srcOrd="1" destOrd="0" presId="urn:microsoft.com/office/officeart/2005/8/layout/radial1"/>
    <dgm:cxn modelId="{74E286AC-A7FC-41BE-8C14-E9CA5E2549CE}" type="presParOf" srcId="{421AA26F-D9C9-43A7-8E29-3136778F5818}" destId="{0DB9609A-F6C6-40DE-88BA-E62F8FAAC924}" srcOrd="0" destOrd="0" presId="urn:microsoft.com/office/officeart/2005/8/layout/radial1"/>
    <dgm:cxn modelId="{DBFC2630-04D1-4F59-9F7F-DADE20399C1C}" type="presParOf" srcId="{3F8664C0-08B3-4F6B-B2D8-200EB57FDBA7}" destId="{CEA1F8F7-2462-425B-BF36-92079A606D1A}" srcOrd="2" destOrd="0" presId="urn:microsoft.com/office/officeart/2005/8/layout/radial1"/>
    <dgm:cxn modelId="{0A215076-E1C6-424A-ADF9-29C8850A59CB}" type="presParOf" srcId="{3F8664C0-08B3-4F6B-B2D8-200EB57FDBA7}" destId="{944576CD-5126-4E25-985F-EBC38291D2D8}" srcOrd="3" destOrd="0" presId="urn:microsoft.com/office/officeart/2005/8/layout/radial1"/>
    <dgm:cxn modelId="{24E7404B-02D3-40A2-95B7-6C1C6429CDE2}" type="presParOf" srcId="{944576CD-5126-4E25-985F-EBC38291D2D8}" destId="{0FB2736D-FE6D-443C-B76E-119FD97ABC74}" srcOrd="0" destOrd="0" presId="urn:microsoft.com/office/officeart/2005/8/layout/radial1"/>
    <dgm:cxn modelId="{EDAE4064-5A5D-47E5-8990-3ABABC4ABC72}" type="presParOf" srcId="{3F8664C0-08B3-4F6B-B2D8-200EB57FDBA7}" destId="{5C564424-DB97-4F1A-A7A3-75C923B9677E}" srcOrd="4" destOrd="0" presId="urn:microsoft.com/office/officeart/2005/8/layout/radial1"/>
    <dgm:cxn modelId="{F2B357A8-6E70-4919-BEA3-481EDD097A1A}" type="presParOf" srcId="{3F8664C0-08B3-4F6B-B2D8-200EB57FDBA7}" destId="{58AB4E06-AD37-43CC-A18D-12118CCD9CF2}" srcOrd="5" destOrd="0" presId="urn:microsoft.com/office/officeart/2005/8/layout/radial1"/>
    <dgm:cxn modelId="{5618D496-66A1-4303-84FE-0768CFB18C07}" type="presParOf" srcId="{58AB4E06-AD37-43CC-A18D-12118CCD9CF2}" destId="{D5E27A66-3C91-4C18-9E03-31111DE23F88}" srcOrd="0" destOrd="0" presId="urn:microsoft.com/office/officeart/2005/8/layout/radial1"/>
    <dgm:cxn modelId="{F43F5E92-2D76-425D-9956-68E213EDDD97}" type="presParOf" srcId="{3F8664C0-08B3-4F6B-B2D8-200EB57FDBA7}" destId="{EE6304F8-BE28-4EC0-97F2-619DFFC84B61}" srcOrd="6" destOrd="0" presId="urn:microsoft.com/office/officeart/2005/8/layout/radial1"/>
    <dgm:cxn modelId="{D22E016E-CACF-45D4-9F3E-2B9F8036ECDD}" type="presParOf" srcId="{3F8664C0-08B3-4F6B-B2D8-200EB57FDBA7}" destId="{B05CD569-B4D3-410D-8A98-38AB6FF361C0}" srcOrd="7" destOrd="0" presId="urn:microsoft.com/office/officeart/2005/8/layout/radial1"/>
    <dgm:cxn modelId="{2CC05668-95B5-442A-90DD-C7AAB5E09D29}" type="presParOf" srcId="{B05CD569-B4D3-410D-8A98-38AB6FF361C0}" destId="{07638CC0-9068-4791-9399-F41E7CF2FDF2}" srcOrd="0" destOrd="0" presId="urn:microsoft.com/office/officeart/2005/8/layout/radial1"/>
    <dgm:cxn modelId="{938CBFBB-450F-4433-A47B-2ED1707B8070}" type="presParOf" srcId="{3F8664C0-08B3-4F6B-B2D8-200EB57FDBA7}" destId="{90DEB577-80D5-4233-BE89-ECC1F39B5695}" srcOrd="8" destOrd="0" presId="urn:microsoft.com/office/officeart/2005/8/layout/radial1"/>
    <dgm:cxn modelId="{E93DCD7A-AA64-426F-8A35-8DFA7A787B3A}" type="presParOf" srcId="{3F8664C0-08B3-4F6B-B2D8-200EB57FDBA7}" destId="{06C487C0-7000-4A01-A53B-620615D1D7E8}" srcOrd="9" destOrd="0" presId="urn:microsoft.com/office/officeart/2005/8/layout/radial1"/>
    <dgm:cxn modelId="{2D762C78-D978-4A3E-B102-0E299C1565EE}" type="presParOf" srcId="{06C487C0-7000-4A01-A53B-620615D1D7E8}" destId="{7D0DA491-5045-4306-B168-D0289092DE78}" srcOrd="0" destOrd="0" presId="urn:microsoft.com/office/officeart/2005/8/layout/radial1"/>
    <dgm:cxn modelId="{55917043-5165-4DB1-A2FD-0E9AA2523FAE}" type="presParOf" srcId="{3F8664C0-08B3-4F6B-B2D8-200EB57FDBA7}" destId="{B9DB8227-8379-4C98-9306-466E4C290A69}" srcOrd="10" destOrd="0" presId="urn:microsoft.com/office/officeart/2005/8/layout/radial1"/>
    <dgm:cxn modelId="{E73ECE46-12B0-480A-BE12-BC3E5E00AD53}" type="presParOf" srcId="{3F8664C0-08B3-4F6B-B2D8-200EB57FDBA7}" destId="{D41BDE4F-3836-4036-9617-844BDF974052}" srcOrd="11" destOrd="0" presId="urn:microsoft.com/office/officeart/2005/8/layout/radial1"/>
    <dgm:cxn modelId="{D26097C1-9CF5-4439-A5F4-646887EC3BE5}" type="presParOf" srcId="{D41BDE4F-3836-4036-9617-844BDF974052}" destId="{7F4EF6D0-C1B8-4231-AE93-E8231F0CCEF9}" srcOrd="0" destOrd="0" presId="urn:microsoft.com/office/officeart/2005/8/layout/radial1"/>
    <dgm:cxn modelId="{2285ADE0-7A7F-4660-B51C-F814B2A6561E}" type="presParOf" srcId="{3F8664C0-08B3-4F6B-B2D8-200EB57FDBA7}" destId="{0E68B12E-7ED8-48FF-AF26-536E18808BF7}" srcOrd="12" destOrd="0" presId="urn:microsoft.com/office/officeart/2005/8/layout/radial1"/>
    <dgm:cxn modelId="{042D5EA2-5FED-4BB6-BC17-5801C99F8278}" type="presParOf" srcId="{3F8664C0-08B3-4F6B-B2D8-200EB57FDBA7}" destId="{83C28177-6D3B-4749-94C4-7D3F253F75B9}" srcOrd="13" destOrd="0" presId="urn:microsoft.com/office/officeart/2005/8/layout/radial1"/>
    <dgm:cxn modelId="{076B4EB7-812E-402E-986D-4C4B4FC22C31}" type="presParOf" srcId="{83C28177-6D3B-4749-94C4-7D3F253F75B9}" destId="{4C39A4FE-C8F8-4427-B7B3-2FAA9F57070B}" srcOrd="0" destOrd="0" presId="urn:microsoft.com/office/officeart/2005/8/layout/radial1"/>
    <dgm:cxn modelId="{7285DFCD-67FF-4D21-B55D-811FA39C8460}" type="presParOf" srcId="{3F8664C0-08B3-4F6B-B2D8-200EB57FDBA7}" destId="{E099F7B9-CE49-44C1-9C6B-DF92AA5A9711}" srcOrd="14" destOrd="0" presId="urn:microsoft.com/office/officeart/2005/8/layout/radial1"/>
    <dgm:cxn modelId="{E5D6DA4E-A431-47C0-97EF-1F436E7612BE}" type="presParOf" srcId="{3F8664C0-08B3-4F6B-B2D8-200EB57FDBA7}" destId="{A76C3B7D-AB5D-4FA9-B05B-B8718950AA47}" srcOrd="15" destOrd="0" presId="urn:microsoft.com/office/officeart/2005/8/layout/radial1"/>
    <dgm:cxn modelId="{86212948-E397-4D8B-9B04-321C772B3D8E}" type="presParOf" srcId="{A76C3B7D-AB5D-4FA9-B05B-B8718950AA47}" destId="{CD979581-0CD4-48DC-9045-47290A689E23}" srcOrd="0" destOrd="0" presId="urn:microsoft.com/office/officeart/2005/8/layout/radial1"/>
    <dgm:cxn modelId="{ED94933B-1856-40E9-AD03-66CD1389D4AC}" type="presParOf" srcId="{3F8664C0-08B3-4F6B-B2D8-200EB57FDBA7}" destId="{5742435B-2C67-4271-8A62-90A59B18C948}" srcOrd="16" destOrd="0" presId="urn:microsoft.com/office/officeart/2005/8/layout/radial1"/>
    <dgm:cxn modelId="{81DD2B55-E0ED-4E3E-942F-43F46EE3C7DC}" type="presParOf" srcId="{3F8664C0-08B3-4F6B-B2D8-200EB57FDBA7}" destId="{194CC572-5927-4559-AC50-5D09375CFD2E}" srcOrd="17" destOrd="0" presId="urn:microsoft.com/office/officeart/2005/8/layout/radial1"/>
    <dgm:cxn modelId="{DFEDF189-ED65-4A99-B2A6-25220DFC40A7}" type="presParOf" srcId="{194CC572-5927-4559-AC50-5D09375CFD2E}" destId="{05B3C262-98B7-459A-98DA-09A41742DEAB}" srcOrd="0" destOrd="0" presId="urn:microsoft.com/office/officeart/2005/8/layout/radial1"/>
    <dgm:cxn modelId="{ACE5AC44-6C90-4887-A2A0-69BA2927B522}" type="presParOf" srcId="{3F8664C0-08B3-4F6B-B2D8-200EB57FDBA7}" destId="{5A2B20A9-2F62-4CFC-9532-9AEDF16D65FA}" srcOrd="18" destOrd="0" presId="urn:microsoft.com/office/officeart/2005/8/layout/radial1"/>
    <dgm:cxn modelId="{F18AD558-348D-48B8-B7D9-83C52DF48634}" type="presParOf" srcId="{3F8664C0-08B3-4F6B-B2D8-200EB57FDBA7}" destId="{466F2988-5620-41BE-A56D-68CB8C3BDD00}" srcOrd="19" destOrd="0" presId="urn:microsoft.com/office/officeart/2005/8/layout/radial1"/>
    <dgm:cxn modelId="{A1FB3067-41DB-4143-968C-0BAC23A158FC}" type="presParOf" srcId="{466F2988-5620-41BE-A56D-68CB8C3BDD00}" destId="{6DD8CC86-7ED2-465D-87E8-CB246856D451}" srcOrd="0" destOrd="0" presId="urn:microsoft.com/office/officeart/2005/8/layout/radial1"/>
    <dgm:cxn modelId="{AAE4CC83-7036-4A21-967B-F4DBEC3622F1}" type="presParOf" srcId="{3F8664C0-08B3-4F6B-B2D8-200EB57FDBA7}" destId="{B75622BB-61E6-4950-A3CC-54B6D912ACCB}" srcOrd="20" destOrd="0" presId="urn:microsoft.com/office/officeart/2005/8/layout/radial1"/>
    <dgm:cxn modelId="{76660987-7043-48B2-ADF7-BB308C722CEE}" type="presParOf" srcId="{3F8664C0-08B3-4F6B-B2D8-200EB57FDBA7}" destId="{FE896FBF-295C-43BE-8B4D-BD1C5C4202A0}" srcOrd="21" destOrd="0" presId="urn:microsoft.com/office/officeart/2005/8/layout/radial1"/>
    <dgm:cxn modelId="{614CB86F-A391-4EB4-8A12-3E386EB553AC}" type="presParOf" srcId="{FE896FBF-295C-43BE-8B4D-BD1C5C4202A0}" destId="{03EF9639-D73D-4B7B-B114-4701F4C7A6AC}" srcOrd="0" destOrd="0" presId="urn:microsoft.com/office/officeart/2005/8/layout/radial1"/>
    <dgm:cxn modelId="{8B0AD078-3D2B-4871-8032-A689A82FD247}" type="presParOf" srcId="{3F8664C0-08B3-4F6B-B2D8-200EB57FDBA7}" destId="{6409EB50-D987-4CE0-9524-CF4D179D24CC}" srcOrd="22" destOrd="0" presId="urn:microsoft.com/office/officeart/2005/8/layout/radial1"/>
    <dgm:cxn modelId="{DEF45EB1-5933-45BB-A958-5E163F9BA7FF}" type="presParOf" srcId="{3F8664C0-08B3-4F6B-B2D8-200EB57FDBA7}" destId="{6E20060A-7F2F-4A55-8D4F-AA521DED7F9A}" srcOrd="23" destOrd="0" presId="urn:microsoft.com/office/officeart/2005/8/layout/radial1"/>
    <dgm:cxn modelId="{F8090656-4ED4-46D8-A1C7-6C59266F3926}" type="presParOf" srcId="{6E20060A-7F2F-4A55-8D4F-AA521DED7F9A}" destId="{FABCD082-8B6A-4548-B313-E34F5CB130C2}" srcOrd="0" destOrd="0" presId="urn:microsoft.com/office/officeart/2005/8/layout/radial1"/>
    <dgm:cxn modelId="{007EC8F5-39A9-45E4-BA8A-42C3131EE7DC}" type="presParOf" srcId="{3F8664C0-08B3-4F6B-B2D8-200EB57FDBA7}" destId="{AB9B1C64-DB7F-4F90-A425-5C76437BC1BD}" srcOrd="24"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D39C7-B6CE-4058-80F5-A536E170BEEA}" type="doc">
      <dgm:prSet loTypeId="urn:microsoft.com/office/officeart/2005/8/layout/hierarchy1" loCatId="hierarchy" qsTypeId="urn:microsoft.com/office/officeart/2005/8/quickstyle/simple2" qsCatId="simple" csTypeId="urn:microsoft.com/office/officeart/2005/8/colors/accent0_1" csCatId="mainScheme" phldr="1"/>
      <dgm:spPr/>
      <dgm:t>
        <a:bodyPr/>
        <a:lstStyle/>
        <a:p>
          <a:endParaRPr lang="en-IN"/>
        </a:p>
      </dgm:t>
    </dgm:pt>
    <dgm:pt modelId="{7229B83F-9711-48B9-AA80-37BD0C9AF067}">
      <dgm:prSet phldrT="[Text]"/>
      <dgm:spPr/>
      <dgm:t>
        <a:bodyPr/>
        <a:lstStyle/>
        <a:p>
          <a:pPr>
            <a:buNone/>
          </a:pPr>
          <a:r>
            <a:rPr lang="en-US" dirty="0">
              <a:latin typeface="Monospac821 BT" panose="020B0609020202020204" pitchFamily="49" charset="0"/>
            </a:rPr>
            <a:t>Some common problems faced earlier were:</a:t>
          </a:r>
          <a:endParaRPr lang="en-IN" dirty="0"/>
        </a:p>
      </dgm:t>
    </dgm:pt>
    <dgm:pt modelId="{EE535DC6-5023-479E-8B0D-24E2FD9CCB6D}" type="parTrans" cxnId="{87BB0ACF-2026-470B-AF28-0163EF10D936}">
      <dgm:prSet/>
      <dgm:spPr/>
      <dgm:t>
        <a:bodyPr/>
        <a:lstStyle/>
        <a:p>
          <a:endParaRPr lang="en-IN"/>
        </a:p>
      </dgm:t>
    </dgm:pt>
    <dgm:pt modelId="{E9F54D0D-1B16-4C49-9E5C-11C77A39880D}" type="sibTrans" cxnId="{87BB0ACF-2026-470B-AF28-0163EF10D936}">
      <dgm:prSet/>
      <dgm:spPr/>
      <dgm:t>
        <a:bodyPr/>
        <a:lstStyle/>
        <a:p>
          <a:endParaRPr lang="en-IN"/>
        </a:p>
      </dgm:t>
    </dgm:pt>
    <dgm:pt modelId="{440B6CB4-5E1F-4728-9CE2-DC9F683402CF}">
      <dgm:prSet phldrT="[Text]"/>
      <dgm:spPr/>
      <dgm:t>
        <a:bodyPr/>
        <a:lstStyle/>
        <a:p>
          <a:r>
            <a:rPr lang="en-US" dirty="0">
              <a:latin typeface="Monospac821 BT" panose="020B0609020202020204" pitchFamily="49" charset="0"/>
            </a:rPr>
            <a:t>Identification of the problems accurately beforehand was a difficult task as accuracy was a must.</a:t>
          </a:r>
          <a:endParaRPr lang="en-IN" dirty="0"/>
        </a:p>
      </dgm:t>
    </dgm:pt>
    <dgm:pt modelId="{CC617F72-AA08-4702-95E7-500FF4448918}" type="parTrans" cxnId="{83CCD1B3-B09F-4220-9502-C427FA295F05}">
      <dgm:prSet/>
      <dgm:spPr/>
      <dgm:t>
        <a:bodyPr/>
        <a:lstStyle/>
        <a:p>
          <a:endParaRPr lang="en-IN"/>
        </a:p>
      </dgm:t>
    </dgm:pt>
    <dgm:pt modelId="{DC59F531-72DE-4EED-B28C-0B0B9E3627DC}" type="sibTrans" cxnId="{83CCD1B3-B09F-4220-9502-C427FA295F05}">
      <dgm:prSet/>
      <dgm:spPr/>
      <dgm:t>
        <a:bodyPr/>
        <a:lstStyle/>
        <a:p>
          <a:endParaRPr lang="en-IN"/>
        </a:p>
      </dgm:t>
    </dgm:pt>
    <dgm:pt modelId="{AC1DCE8E-843A-4C6F-81F3-9FA1C3235751}">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onospac821 BT" panose="020B0609020202020204" pitchFamily="49" charset="0"/>
            </a:rPr>
            <a:t>This often resulted in data that was incomplete, inaccurate, or out of date.</a:t>
          </a:r>
          <a:endParaRPr lang="en-IN" dirty="0"/>
        </a:p>
        <a:p>
          <a:pPr marL="0" lvl="0" defTabSz="666750">
            <a:lnSpc>
              <a:spcPct val="90000"/>
            </a:lnSpc>
            <a:spcBef>
              <a:spcPct val="0"/>
            </a:spcBef>
            <a:spcAft>
              <a:spcPct val="35000"/>
            </a:spcAft>
            <a:buNone/>
          </a:pPr>
          <a:endParaRPr lang="en-IN" dirty="0"/>
        </a:p>
      </dgm:t>
    </dgm:pt>
    <dgm:pt modelId="{322E68F3-5FB2-4324-928E-45BF889FA311}" type="parTrans" cxnId="{16678B20-E471-4F43-82B2-B3908DA7A364}">
      <dgm:prSet/>
      <dgm:spPr/>
      <dgm:t>
        <a:bodyPr/>
        <a:lstStyle/>
        <a:p>
          <a:endParaRPr lang="en-IN"/>
        </a:p>
      </dgm:t>
    </dgm:pt>
    <dgm:pt modelId="{1B24A88E-FD77-424E-BA7C-1FB9DC7D6F97}" type="sibTrans" cxnId="{16678B20-E471-4F43-82B2-B3908DA7A364}">
      <dgm:prSet/>
      <dgm:spPr/>
      <dgm:t>
        <a:bodyPr/>
        <a:lstStyle/>
        <a:p>
          <a:endParaRPr lang="en-IN"/>
        </a:p>
      </dgm:t>
    </dgm:pt>
    <dgm:pt modelId="{3DF64C4E-ED15-4241-847D-FA41B2FA3DDA}">
      <dgm:prSet/>
      <dgm:spPr/>
      <dgm:t>
        <a:bodyPr/>
        <a:lstStyle/>
        <a:p>
          <a:r>
            <a:rPr lang="en-US" dirty="0">
              <a:latin typeface="Monospac821 BT" panose="020B0609020202020204" pitchFamily="49" charset="0"/>
            </a:rPr>
            <a:t>water conservation strategies relied heavily on manual methods of data collection and analysis. </a:t>
          </a:r>
          <a:endParaRPr lang="en-IN" dirty="0"/>
        </a:p>
      </dgm:t>
    </dgm:pt>
    <dgm:pt modelId="{9FEB66C9-2A0D-4785-8EB6-5710C6A720C5}" type="parTrans" cxnId="{2C2EC7D6-2FBB-40D9-A15E-ED62663BF139}">
      <dgm:prSet/>
      <dgm:spPr/>
      <dgm:t>
        <a:bodyPr/>
        <a:lstStyle/>
        <a:p>
          <a:endParaRPr lang="en-IN"/>
        </a:p>
      </dgm:t>
    </dgm:pt>
    <dgm:pt modelId="{39D9DBB4-1E97-491E-A13E-A4AA844C44FB}" type="sibTrans" cxnId="{2C2EC7D6-2FBB-40D9-A15E-ED62663BF139}">
      <dgm:prSet/>
      <dgm:spPr/>
      <dgm:t>
        <a:bodyPr/>
        <a:lstStyle/>
        <a:p>
          <a:endParaRPr lang="en-IN"/>
        </a:p>
      </dgm:t>
    </dgm:pt>
    <dgm:pt modelId="{88B55510-F869-470B-AE26-0B3748527F8C}">
      <dgm:prSet phldrT="[Text]"/>
      <dgm:spPr/>
      <dgm:t>
        <a:bodyPr/>
        <a:lstStyle/>
        <a:p>
          <a:r>
            <a:rPr lang="en-IN" dirty="0">
              <a:latin typeface="Monospac821 BT" panose="020B0609020202020204" pitchFamily="49" charset="0"/>
            </a:rPr>
            <a:t>Lack of technological advancements and resources. </a:t>
          </a:r>
        </a:p>
      </dgm:t>
    </dgm:pt>
    <dgm:pt modelId="{EEECBD03-830A-4636-AD9D-5B05EB1FF216}" type="parTrans" cxnId="{346D5E9C-FC7C-4B39-9026-805A231C28B3}">
      <dgm:prSet/>
      <dgm:spPr/>
      <dgm:t>
        <a:bodyPr/>
        <a:lstStyle/>
        <a:p>
          <a:endParaRPr lang="en-IN"/>
        </a:p>
      </dgm:t>
    </dgm:pt>
    <dgm:pt modelId="{14A405E4-655F-4075-B3BE-6DECC47CF011}" type="sibTrans" cxnId="{346D5E9C-FC7C-4B39-9026-805A231C28B3}">
      <dgm:prSet/>
      <dgm:spPr/>
      <dgm:t>
        <a:bodyPr/>
        <a:lstStyle/>
        <a:p>
          <a:endParaRPr lang="en-IN"/>
        </a:p>
      </dgm:t>
    </dgm:pt>
    <dgm:pt modelId="{D90750F7-653E-46C3-8AB9-F5583747D419}" type="pres">
      <dgm:prSet presAssocID="{C5AD39C7-B6CE-4058-80F5-A536E170BEEA}" presName="hierChild1" presStyleCnt="0">
        <dgm:presLayoutVars>
          <dgm:chPref val="1"/>
          <dgm:dir/>
          <dgm:animOne val="branch"/>
          <dgm:animLvl val="lvl"/>
          <dgm:resizeHandles/>
        </dgm:presLayoutVars>
      </dgm:prSet>
      <dgm:spPr/>
    </dgm:pt>
    <dgm:pt modelId="{6FEAE2BE-394C-485F-AF1A-9082933403AC}" type="pres">
      <dgm:prSet presAssocID="{7229B83F-9711-48B9-AA80-37BD0C9AF067}" presName="hierRoot1" presStyleCnt="0"/>
      <dgm:spPr/>
    </dgm:pt>
    <dgm:pt modelId="{012A72AD-2755-4A04-9003-E8FCF9B624BD}" type="pres">
      <dgm:prSet presAssocID="{7229B83F-9711-48B9-AA80-37BD0C9AF067}" presName="composite" presStyleCnt="0"/>
      <dgm:spPr/>
    </dgm:pt>
    <dgm:pt modelId="{77150B66-FD3A-4D0C-AFC2-158294253377}" type="pres">
      <dgm:prSet presAssocID="{7229B83F-9711-48B9-AA80-37BD0C9AF067}" presName="background" presStyleLbl="node0" presStyleIdx="0" presStyleCnt="1"/>
      <dgm:spPr/>
    </dgm:pt>
    <dgm:pt modelId="{5D55CBBF-9499-4BB3-AAAB-3306C6E8A2C4}" type="pres">
      <dgm:prSet presAssocID="{7229B83F-9711-48B9-AA80-37BD0C9AF067}" presName="text" presStyleLbl="fgAcc0" presStyleIdx="0" presStyleCnt="1" custScaleX="142058" custScaleY="132594">
        <dgm:presLayoutVars>
          <dgm:chPref val="3"/>
        </dgm:presLayoutVars>
      </dgm:prSet>
      <dgm:spPr/>
    </dgm:pt>
    <dgm:pt modelId="{9E92C974-0AA3-4BDC-A402-A319A21B5917}" type="pres">
      <dgm:prSet presAssocID="{7229B83F-9711-48B9-AA80-37BD0C9AF067}" presName="hierChild2" presStyleCnt="0"/>
      <dgm:spPr/>
    </dgm:pt>
    <dgm:pt modelId="{3A1D1B8D-2FC3-498E-A731-8420D59E8FA6}" type="pres">
      <dgm:prSet presAssocID="{9FEB66C9-2A0D-4785-8EB6-5710C6A720C5}" presName="Name10" presStyleLbl="parChTrans1D2" presStyleIdx="0" presStyleCnt="4"/>
      <dgm:spPr/>
    </dgm:pt>
    <dgm:pt modelId="{38988D12-A697-401D-A959-74855A590CD5}" type="pres">
      <dgm:prSet presAssocID="{3DF64C4E-ED15-4241-847D-FA41B2FA3DDA}" presName="hierRoot2" presStyleCnt="0"/>
      <dgm:spPr/>
    </dgm:pt>
    <dgm:pt modelId="{0A9CED42-6DFA-4FB5-9552-01F1B608464C}" type="pres">
      <dgm:prSet presAssocID="{3DF64C4E-ED15-4241-847D-FA41B2FA3DDA}" presName="composite2" presStyleCnt="0"/>
      <dgm:spPr/>
    </dgm:pt>
    <dgm:pt modelId="{A30E187B-950A-48D7-83EA-F11EEFC80AAD}" type="pres">
      <dgm:prSet presAssocID="{3DF64C4E-ED15-4241-847D-FA41B2FA3DDA}" presName="background2" presStyleLbl="node2" presStyleIdx="0" presStyleCnt="4"/>
      <dgm:spPr/>
    </dgm:pt>
    <dgm:pt modelId="{11594476-FE55-4C95-8F94-22A6287B31D0}" type="pres">
      <dgm:prSet presAssocID="{3DF64C4E-ED15-4241-847D-FA41B2FA3DDA}" presName="text2" presStyleLbl="fgAcc2" presStyleIdx="0" presStyleCnt="4">
        <dgm:presLayoutVars>
          <dgm:chPref val="3"/>
        </dgm:presLayoutVars>
      </dgm:prSet>
      <dgm:spPr/>
    </dgm:pt>
    <dgm:pt modelId="{4AF6BAD7-C52F-450D-B3AB-237EE1F9C449}" type="pres">
      <dgm:prSet presAssocID="{3DF64C4E-ED15-4241-847D-FA41B2FA3DDA}" presName="hierChild3" presStyleCnt="0"/>
      <dgm:spPr/>
    </dgm:pt>
    <dgm:pt modelId="{ABDC4852-8E38-486F-83B6-BA43B3396422}" type="pres">
      <dgm:prSet presAssocID="{322E68F3-5FB2-4324-928E-45BF889FA311}" presName="Name10" presStyleLbl="parChTrans1D2" presStyleIdx="1" presStyleCnt="4"/>
      <dgm:spPr/>
    </dgm:pt>
    <dgm:pt modelId="{5A107CFB-3704-41D8-9E82-1F5464CDAA45}" type="pres">
      <dgm:prSet presAssocID="{AC1DCE8E-843A-4C6F-81F3-9FA1C3235751}" presName="hierRoot2" presStyleCnt="0"/>
      <dgm:spPr/>
    </dgm:pt>
    <dgm:pt modelId="{84BE3F28-B892-48C2-B5CB-268F0B6D1EDA}" type="pres">
      <dgm:prSet presAssocID="{AC1DCE8E-843A-4C6F-81F3-9FA1C3235751}" presName="composite2" presStyleCnt="0"/>
      <dgm:spPr/>
    </dgm:pt>
    <dgm:pt modelId="{AC31E776-5241-4DDA-9991-CDD142C73DF0}" type="pres">
      <dgm:prSet presAssocID="{AC1DCE8E-843A-4C6F-81F3-9FA1C3235751}" presName="background2" presStyleLbl="node2" presStyleIdx="1" presStyleCnt="4"/>
      <dgm:spPr/>
    </dgm:pt>
    <dgm:pt modelId="{1B89B239-5A96-4EB7-B4CC-BE9D3490ED16}" type="pres">
      <dgm:prSet presAssocID="{AC1DCE8E-843A-4C6F-81F3-9FA1C3235751}" presName="text2" presStyleLbl="fgAcc2" presStyleIdx="1" presStyleCnt="4">
        <dgm:presLayoutVars>
          <dgm:chPref val="3"/>
        </dgm:presLayoutVars>
      </dgm:prSet>
      <dgm:spPr/>
    </dgm:pt>
    <dgm:pt modelId="{60F75CCA-0ED0-421B-A775-B58912387E9A}" type="pres">
      <dgm:prSet presAssocID="{AC1DCE8E-843A-4C6F-81F3-9FA1C3235751}" presName="hierChild3" presStyleCnt="0"/>
      <dgm:spPr/>
    </dgm:pt>
    <dgm:pt modelId="{8DE5755F-A2CF-4C46-89A2-36E42FCDFD53}" type="pres">
      <dgm:prSet presAssocID="{CC617F72-AA08-4702-95E7-500FF4448918}" presName="Name10" presStyleLbl="parChTrans1D2" presStyleIdx="2" presStyleCnt="4"/>
      <dgm:spPr/>
    </dgm:pt>
    <dgm:pt modelId="{A548CD9B-F2EC-482C-8B97-F9811D09907A}" type="pres">
      <dgm:prSet presAssocID="{440B6CB4-5E1F-4728-9CE2-DC9F683402CF}" presName="hierRoot2" presStyleCnt="0"/>
      <dgm:spPr/>
    </dgm:pt>
    <dgm:pt modelId="{78B8FE0E-342B-4144-B777-DAE5B3A40814}" type="pres">
      <dgm:prSet presAssocID="{440B6CB4-5E1F-4728-9CE2-DC9F683402CF}" presName="composite2" presStyleCnt="0"/>
      <dgm:spPr/>
    </dgm:pt>
    <dgm:pt modelId="{7C14EC38-2F9E-4431-AC63-EF6685125F68}" type="pres">
      <dgm:prSet presAssocID="{440B6CB4-5E1F-4728-9CE2-DC9F683402CF}" presName="background2" presStyleLbl="node2" presStyleIdx="2" presStyleCnt="4"/>
      <dgm:spPr/>
    </dgm:pt>
    <dgm:pt modelId="{D1D3669E-DA0D-476A-824F-7D902473760B}" type="pres">
      <dgm:prSet presAssocID="{440B6CB4-5E1F-4728-9CE2-DC9F683402CF}" presName="text2" presStyleLbl="fgAcc2" presStyleIdx="2" presStyleCnt="4">
        <dgm:presLayoutVars>
          <dgm:chPref val="3"/>
        </dgm:presLayoutVars>
      </dgm:prSet>
      <dgm:spPr/>
    </dgm:pt>
    <dgm:pt modelId="{CAAC0BE6-95FD-4BA0-B8EA-A4CA8F77ABEA}" type="pres">
      <dgm:prSet presAssocID="{440B6CB4-5E1F-4728-9CE2-DC9F683402CF}" presName="hierChild3" presStyleCnt="0"/>
      <dgm:spPr/>
    </dgm:pt>
    <dgm:pt modelId="{AFA2AD7A-6AF1-452B-9A09-4055E5A29FCD}" type="pres">
      <dgm:prSet presAssocID="{EEECBD03-830A-4636-AD9D-5B05EB1FF216}" presName="Name10" presStyleLbl="parChTrans1D2" presStyleIdx="3" presStyleCnt="4"/>
      <dgm:spPr/>
    </dgm:pt>
    <dgm:pt modelId="{26FA743B-7C7E-4975-86C9-79053B9A2317}" type="pres">
      <dgm:prSet presAssocID="{88B55510-F869-470B-AE26-0B3748527F8C}" presName="hierRoot2" presStyleCnt="0"/>
      <dgm:spPr/>
    </dgm:pt>
    <dgm:pt modelId="{9C996430-3DFD-4CD9-B598-0216FB92FA83}" type="pres">
      <dgm:prSet presAssocID="{88B55510-F869-470B-AE26-0B3748527F8C}" presName="composite2" presStyleCnt="0"/>
      <dgm:spPr/>
    </dgm:pt>
    <dgm:pt modelId="{5A4DDBEA-8F9D-4301-9809-9F7C998D1A21}" type="pres">
      <dgm:prSet presAssocID="{88B55510-F869-470B-AE26-0B3748527F8C}" presName="background2" presStyleLbl="node2" presStyleIdx="3" presStyleCnt="4"/>
      <dgm:spPr/>
    </dgm:pt>
    <dgm:pt modelId="{35A3BD91-D980-4F83-AF33-07ABEFBB7E7D}" type="pres">
      <dgm:prSet presAssocID="{88B55510-F869-470B-AE26-0B3748527F8C}" presName="text2" presStyleLbl="fgAcc2" presStyleIdx="3" presStyleCnt="4" custLinFactNeighborX="140">
        <dgm:presLayoutVars>
          <dgm:chPref val="3"/>
        </dgm:presLayoutVars>
      </dgm:prSet>
      <dgm:spPr/>
    </dgm:pt>
    <dgm:pt modelId="{AF711722-D56F-422C-870C-A0DC30AF96DB}" type="pres">
      <dgm:prSet presAssocID="{88B55510-F869-470B-AE26-0B3748527F8C}" presName="hierChild3" presStyleCnt="0"/>
      <dgm:spPr/>
    </dgm:pt>
  </dgm:ptLst>
  <dgm:cxnLst>
    <dgm:cxn modelId="{16678B20-E471-4F43-82B2-B3908DA7A364}" srcId="{7229B83F-9711-48B9-AA80-37BD0C9AF067}" destId="{AC1DCE8E-843A-4C6F-81F3-9FA1C3235751}" srcOrd="1" destOrd="0" parTransId="{322E68F3-5FB2-4324-928E-45BF889FA311}" sibTransId="{1B24A88E-FD77-424E-BA7C-1FB9DC7D6F97}"/>
    <dgm:cxn modelId="{AA5DCA28-5AF9-429B-A88B-3B32E75F1874}" type="presOf" srcId="{EEECBD03-830A-4636-AD9D-5B05EB1FF216}" destId="{AFA2AD7A-6AF1-452B-9A09-4055E5A29FCD}" srcOrd="0" destOrd="0" presId="urn:microsoft.com/office/officeart/2005/8/layout/hierarchy1"/>
    <dgm:cxn modelId="{72C32F72-0547-4A30-BF61-293C443C49FA}" type="presOf" srcId="{7229B83F-9711-48B9-AA80-37BD0C9AF067}" destId="{5D55CBBF-9499-4BB3-AAAB-3306C6E8A2C4}" srcOrd="0" destOrd="0" presId="urn:microsoft.com/office/officeart/2005/8/layout/hierarchy1"/>
    <dgm:cxn modelId="{8B35F474-4806-4DE8-B78F-CF80C11DAEE5}" type="presOf" srcId="{AC1DCE8E-843A-4C6F-81F3-9FA1C3235751}" destId="{1B89B239-5A96-4EB7-B4CC-BE9D3490ED16}" srcOrd="0" destOrd="0" presId="urn:microsoft.com/office/officeart/2005/8/layout/hierarchy1"/>
    <dgm:cxn modelId="{BDCBFC7A-2C1C-4085-B1B9-36DC5E3B4C3C}" type="presOf" srcId="{C5AD39C7-B6CE-4058-80F5-A536E170BEEA}" destId="{D90750F7-653E-46C3-8AB9-F5583747D419}" srcOrd="0" destOrd="0" presId="urn:microsoft.com/office/officeart/2005/8/layout/hierarchy1"/>
    <dgm:cxn modelId="{C66E3780-B38B-4849-A7C8-51442AA901A8}" type="presOf" srcId="{440B6CB4-5E1F-4728-9CE2-DC9F683402CF}" destId="{D1D3669E-DA0D-476A-824F-7D902473760B}" srcOrd="0" destOrd="0" presId="urn:microsoft.com/office/officeart/2005/8/layout/hierarchy1"/>
    <dgm:cxn modelId="{F0A1AF8C-C416-4342-BEAE-4F9F68408B85}" type="presOf" srcId="{3DF64C4E-ED15-4241-847D-FA41B2FA3DDA}" destId="{11594476-FE55-4C95-8F94-22A6287B31D0}" srcOrd="0" destOrd="0" presId="urn:microsoft.com/office/officeart/2005/8/layout/hierarchy1"/>
    <dgm:cxn modelId="{346D5E9C-FC7C-4B39-9026-805A231C28B3}" srcId="{7229B83F-9711-48B9-AA80-37BD0C9AF067}" destId="{88B55510-F869-470B-AE26-0B3748527F8C}" srcOrd="3" destOrd="0" parTransId="{EEECBD03-830A-4636-AD9D-5B05EB1FF216}" sibTransId="{14A405E4-655F-4075-B3BE-6DECC47CF011}"/>
    <dgm:cxn modelId="{F1FFC2A5-E76E-44B3-9250-BA7B409A69BD}" type="presOf" srcId="{9FEB66C9-2A0D-4785-8EB6-5710C6A720C5}" destId="{3A1D1B8D-2FC3-498E-A731-8420D59E8FA6}" srcOrd="0" destOrd="0" presId="urn:microsoft.com/office/officeart/2005/8/layout/hierarchy1"/>
    <dgm:cxn modelId="{3B31C4B1-A709-4438-8DE0-A876669CE4CF}" type="presOf" srcId="{CC617F72-AA08-4702-95E7-500FF4448918}" destId="{8DE5755F-A2CF-4C46-89A2-36E42FCDFD53}" srcOrd="0" destOrd="0" presId="urn:microsoft.com/office/officeart/2005/8/layout/hierarchy1"/>
    <dgm:cxn modelId="{83CCD1B3-B09F-4220-9502-C427FA295F05}" srcId="{7229B83F-9711-48B9-AA80-37BD0C9AF067}" destId="{440B6CB4-5E1F-4728-9CE2-DC9F683402CF}" srcOrd="2" destOrd="0" parTransId="{CC617F72-AA08-4702-95E7-500FF4448918}" sibTransId="{DC59F531-72DE-4EED-B28C-0B0B9E3627DC}"/>
    <dgm:cxn modelId="{53DD6BB7-C230-43DA-A746-623B80BED5F6}" type="presOf" srcId="{322E68F3-5FB2-4324-928E-45BF889FA311}" destId="{ABDC4852-8E38-486F-83B6-BA43B3396422}" srcOrd="0" destOrd="0" presId="urn:microsoft.com/office/officeart/2005/8/layout/hierarchy1"/>
    <dgm:cxn modelId="{8DB0E8C8-0F43-4249-8BD0-069BA4585831}" type="presOf" srcId="{88B55510-F869-470B-AE26-0B3748527F8C}" destId="{35A3BD91-D980-4F83-AF33-07ABEFBB7E7D}" srcOrd="0" destOrd="0" presId="urn:microsoft.com/office/officeart/2005/8/layout/hierarchy1"/>
    <dgm:cxn modelId="{87BB0ACF-2026-470B-AF28-0163EF10D936}" srcId="{C5AD39C7-B6CE-4058-80F5-A536E170BEEA}" destId="{7229B83F-9711-48B9-AA80-37BD0C9AF067}" srcOrd="0" destOrd="0" parTransId="{EE535DC6-5023-479E-8B0D-24E2FD9CCB6D}" sibTransId="{E9F54D0D-1B16-4C49-9E5C-11C77A39880D}"/>
    <dgm:cxn modelId="{2C2EC7D6-2FBB-40D9-A15E-ED62663BF139}" srcId="{7229B83F-9711-48B9-AA80-37BD0C9AF067}" destId="{3DF64C4E-ED15-4241-847D-FA41B2FA3DDA}" srcOrd="0" destOrd="0" parTransId="{9FEB66C9-2A0D-4785-8EB6-5710C6A720C5}" sibTransId="{39D9DBB4-1E97-491E-A13E-A4AA844C44FB}"/>
    <dgm:cxn modelId="{AE2F752E-F8FC-480E-A3A2-0DF9F5416774}" type="presParOf" srcId="{D90750F7-653E-46C3-8AB9-F5583747D419}" destId="{6FEAE2BE-394C-485F-AF1A-9082933403AC}" srcOrd="0" destOrd="0" presId="urn:microsoft.com/office/officeart/2005/8/layout/hierarchy1"/>
    <dgm:cxn modelId="{57E47E90-DDAD-435D-A401-B72BB43BE705}" type="presParOf" srcId="{6FEAE2BE-394C-485F-AF1A-9082933403AC}" destId="{012A72AD-2755-4A04-9003-E8FCF9B624BD}" srcOrd="0" destOrd="0" presId="urn:microsoft.com/office/officeart/2005/8/layout/hierarchy1"/>
    <dgm:cxn modelId="{B42ADD1A-DB4C-4D70-8B6D-D8A8BAC1BA16}" type="presParOf" srcId="{012A72AD-2755-4A04-9003-E8FCF9B624BD}" destId="{77150B66-FD3A-4D0C-AFC2-158294253377}" srcOrd="0" destOrd="0" presId="urn:microsoft.com/office/officeart/2005/8/layout/hierarchy1"/>
    <dgm:cxn modelId="{E8856D68-2258-4EB6-A60D-99B9C4964CB5}" type="presParOf" srcId="{012A72AD-2755-4A04-9003-E8FCF9B624BD}" destId="{5D55CBBF-9499-4BB3-AAAB-3306C6E8A2C4}" srcOrd="1" destOrd="0" presId="urn:microsoft.com/office/officeart/2005/8/layout/hierarchy1"/>
    <dgm:cxn modelId="{AEC691B4-00AF-449A-BA3A-E8B94E1F1AB7}" type="presParOf" srcId="{6FEAE2BE-394C-485F-AF1A-9082933403AC}" destId="{9E92C974-0AA3-4BDC-A402-A319A21B5917}" srcOrd="1" destOrd="0" presId="urn:microsoft.com/office/officeart/2005/8/layout/hierarchy1"/>
    <dgm:cxn modelId="{9701B2CD-A29D-4021-9A55-622857D23970}" type="presParOf" srcId="{9E92C974-0AA3-4BDC-A402-A319A21B5917}" destId="{3A1D1B8D-2FC3-498E-A731-8420D59E8FA6}" srcOrd="0" destOrd="0" presId="urn:microsoft.com/office/officeart/2005/8/layout/hierarchy1"/>
    <dgm:cxn modelId="{5F758E8A-9713-41DF-8948-0D101650D89E}" type="presParOf" srcId="{9E92C974-0AA3-4BDC-A402-A319A21B5917}" destId="{38988D12-A697-401D-A959-74855A590CD5}" srcOrd="1" destOrd="0" presId="urn:microsoft.com/office/officeart/2005/8/layout/hierarchy1"/>
    <dgm:cxn modelId="{F96E23BF-1E56-4A6E-9665-3BF3F4669D5C}" type="presParOf" srcId="{38988D12-A697-401D-A959-74855A590CD5}" destId="{0A9CED42-6DFA-4FB5-9552-01F1B608464C}" srcOrd="0" destOrd="0" presId="urn:microsoft.com/office/officeart/2005/8/layout/hierarchy1"/>
    <dgm:cxn modelId="{729E4AA8-1819-4D04-B514-C125209B2312}" type="presParOf" srcId="{0A9CED42-6DFA-4FB5-9552-01F1B608464C}" destId="{A30E187B-950A-48D7-83EA-F11EEFC80AAD}" srcOrd="0" destOrd="0" presId="urn:microsoft.com/office/officeart/2005/8/layout/hierarchy1"/>
    <dgm:cxn modelId="{E9D3D6C0-5F6B-4792-BEE4-CD4346AE9AEC}" type="presParOf" srcId="{0A9CED42-6DFA-4FB5-9552-01F1B608464C}" destId="{11594476-FE55-4C95-8F94-22A6287B31D0}" srcOrd="1" destOrd="0" presId="urn:microsoft.com/office/officeart/2005/8/layout/hierarchy1"/>
    <dgm:cxn modelId="{88C51646-9B2A-41D2-B914-9AB6366ADE2E}" type="presParOf" srcId="{38988D12-A697-401D-A959-74855A590CD5}" destId="{4AF6BAD7-C52F-450D-B3AB-237EE1F9C449}" srcOrd="1" destOrd="0" presId="urn:microsoft.com/office/officeart/2005/8/layout/hierarchy1"/>
    <dgm:cxn modelId="{8E3FFD14-9796-4D3B-AE3D-DF6431710203}" type="presParOf" srcId="{9E92C974-0AA3-4BDC-A402-A319A21B5917}" destId="{ABDC4852-8E38-486F-83B6-BA43B3396422}" srcOrd="2" destOrd="0" presId="urn:microsoft.com/office/officeart/2005/8/layout/hierarchy1"/>
    <dgm:cxn modelId="{E5DC6DDD-00A9-46ED-937D-9F0EF1022499}" type="presParOf" srcId="{9E92C974-0AA3-4BDC-A402-A319A21B5917}" destId="{5A107CFB-3704-41D8-9E82-1F5464CDAA45}" srcOrd="3" destOrd="0" presId="urn:microsoft.com/office/officeart/2005/8/layout/hierarchy1"/>
    <dgm:cxn modelId="{C4543E9C-8A0A-4F07-8702-8DF4011140D0}" type="presParOf" srcId="{5A107CFB-3704-41D8-9E82-1F5464CDAA45}" destId="{84BE3F28-B892-48C2-B5CB-268F0B6D1EDA}" srcOrd="0" destOrd="0" presId="urn:microsoft.com/office/officeart/2005/8/layout/hierarchy1"/>
    <dgm:cxn modelId="{43A1D563-DD13-4AC8-95BA-FBA4C9209754}" type="presParOf" srcId="{84BE3F28-B892-48C2-B5CB-268F0B6D1EDA}" destId="{AC31E776-5241-4DDA-9991-CDD142C73DF0}" srcOrd="0" destOrd="0" presId="urn:microsoft.com/office/officeart/2005/8/layout/hierarchy1"/>
    <dgm:cxn modelId="{816BD871-224A-4DF6-8892-1489539F6417}" type="presParOf" srcId="{84BE3F28-B892-48C2-B5CB-268F0B6D1EDA}" destId="{1B89B239-5A96-4EB7-B4CC-BE9D3490ED16}" srcOrd="1" destOrd="0" presId="urn:microsoft.com/office/officeart/2005/8/layout/hierarchy1"/>
    <dgm:cxn modelId="{898F3E40-B93D-4C64-8DC2-A5434CE3E28E}" type="presParOf" srcId="{5A107CFB-3704-41D8-9E82-1F5464CDAA45}" destId="{60F75CCA-0ED0-421B-A775-B58912387E9A}" srcOrd="1" destOrd="0" presId="urn:microsoft.com/office/officeart/2005/8/layout/hierarchy1"/>
    <dgm:cxn modelId="{16FA20CA-510F-48D5-9B39-97A821386DEB}" type="presParOf" srcId="{9E92C974-0AA3-4BDC-A402-A319A21B5917}" destId="{8DE5755F-A2CF-4C46-89A2-36E42FCDFD53}" srcOrd="4" destOrd="0" presId="urn:microsoft.com/office/officeart/2005/8/layout/hierarchy1"/>
    <dgm:cxn modelId="{E7A4C8F8-29FC-4EE6-AE0B-3895F47EFA3D}" type="presParOf" srcId="{9E92C974-0AA3-4BDC-A402-A319A21B5917}" destId="{A548CD9B-F2EC-482C-8B97-F9811D09907A}" srcOrd="5" destOrd="0" presId="urn:microsoft.com/office/officeart/2005/8/layout/hierarchy1"/>
    <dgm:cxn modelId="{388E426D-9D21-460E-88D2-6ECB93E134C6}" type="presParOf" srcId="{A548CD9B-F2EC-482C-8B97-F9811D09907A}" destId="{78B8FE0E-342B-4144-B777-DAE5B3A40814}" srcOrd="0" destOrd="0" presId="urn:microsoft.com/office/officeart/2005/8/layout/hierarchy1"/>
    <dgm:cxn modelId="{2EF40C8D-565C-4516-ABA0-49B4A517E2C1}" type="presParOf" srcId="{78B8FE0E-342B-4144-B777-DAE5B3A40814}" destId="{7C14EC38-2F9E-4431-AC63-EF6685125F68}" srcOrd="0" destOrd="0" presId="urn:microsoft.com/office/officeart/2005/8/layout/hierarchy1"/>
    <dgm:cxn modelId="{5E7CC057-41F6-47C4-B49D-051F915A4517}" type="presParOf" srcId="{78B8FE0E-342B-4144-B777-DAE5B3A40814}" destId="{D1D3669E-DA0D-476A-824F-7D902473760B}" srcOrd="1" destOrd="0" presId="urn:microsoft.com/office/officeart/2005/8/layout/hierarchy1"/>
    <dgm:cxn modelId="{A2488FEE-41C6-41E6-8376-505A329CA6F8}" type="presParOf" srcId="{A548CD9B-F2EC-482C-8B97-F9811D09907A}" destId="{CAAC0BE6-95FD-4BA0-B8EA-A4CA8F77ABEA}" srcOrd="1" destOrd="0" presId="urn:microsoft.com/office/officeart/2005/8/layout/hierarchy1"/>
    <dgm:cxn modelId="{6E7DDBBF-2D8A-4033-BEAB-F498833937F5}" type="presParOf" srcId="{9E92C974-0AA3-4BDC-A402-A319A21B5917}" destId="{AFA2AD7A-6AF1-452B-9A09-4055E5A29FCD}" srcOrd="6" destOrd="0" presId="urn:microsoft.com/office/officeart/2005/8/layout/hierarchy1"/>
    <dgm:cxn modelId="{531E319E-8C2F-496F-AE3C-EFCAD6AA9EFE}" type="presParOf" srcId="{9E92C974-0AA3-4BDC-A402-A319A21B5917}" destId="{26FA743B-7C7E-4975-86C9-79053B9A2317}" srcOrd="7" destOrd="0" presId="urn:microsoft.com/office/officeart/2005/8/layout/hierarchy1"/>
    <dgm:cxn modelId="{CAE1263D-492A-41FA-AE76-5857F292AA87}" type="presParOf" srcId="{26FA743B-7C7E-4975-86C9-79053B9A2317}" destId="{9C996430-3DFD-4CD9-B598-0216FB92FA83}" srcOrd="0" destOrd="0" presId="urn:microsoft.com/office/officeart/2005/8/layout/hierarchy1"/>
    <dgm:cxn modelId="{1D4D6474-6E91-497A-BFB2-9F6B6771AB56}" type="presParOf" srcId="{9C996430-3DFD-4CD9-B598-0216FB92FA83}" destId="{5A4DDBEA-8F9D-4301-9809-9F7C998D1A21}" srcOrd="0" destOrd="0" presId="urn:microsoft.com/office/officeart/2005/8/layout/hierarchy1"/>
    <dgm:cxn modelId="{92D15DBD-B774-4B7F-AF86-5F63011F0987}" type="presParOf" srcId="{9C996430-3DFD-4CD9-B598-0216FB92FA83}" destId="{35A3BD91-D980-4F83-AF33-07ABEFBB7E7D}" srcOrd="1" destOrd="0" presId="urn:microsoft.com/office/officeart/2005/8/layout/hierarchy1"/>
    <dgm:cxn modelId="{373D2481-A15C-42EC-AC66-8FD79599D2FA}" type="presParOf" srcId="{26FA743B-7C7E-4975-86C9-79053B9A2317}" destId="{AF711722-D56F-422C-870C-A0DC30AF96D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EA99D2-6813-4F94-AC56-D6D15EBA6898}" type="doc">
      <dgm:prSet loTypeId="urn:microsoft.com/office/officeart/2005/8/layout/default" loCatId="list" qsTypeId="urn:microsoft.com/office/officeart/2005/8/quickstyle/simple2" qsCatId="simple" csTypeId="urn:microsoft.com/office/officeart/2005/8/colors/accent2_5" csCatId="accent2" phldr="1"/>
      <dgm:spPr/>
      <dgm:t>
        <a:bodyPr/>
        <a:lstStyle/>
        <a:p>
          <a:endParaRPr lang="en-IN"/>
        </a:p>
      </dgm:t>
    </dgm:pt>
    <dgm:pt modelId="{D7D03D0C-9573-4D56-943D-86833D433252}">
      <dgm:prSet phldrT="[Text]"/>
      <dgm:spPr>
        <a:solidFill>
          <a:schemeClr val="accent4">
            <a:alpha val="50000"/>
          </a:schemeClr>
        </a:solidFill>
      </dgm:spPr>
      <dgm:t>
        <a:bodyPr/>
        <a:lstStyle/>
        <a:p>
          <a:endParaRPr lang="en-IN" dirty="0"/>
        </a:p>
      </dgm:t>
    </dgm:pt>
    <dgm:pt modelId="{5313C289-04EF-4249-8AB8-59BD504EC185}" type="parTrans" cxnId="{B01AB15C-BDF1-48EC-8556-526906FCE574}">
      <dgm:prSet/>
      <dgm:spPr/>
      <dgm:t>
        <a:bodyPr/>
        <a:lstStyle/>
        <a:p>
          <a:endParaRPr lang="en-IN"/>
        </a:p>
      </dgm:t>
    </dgm:pt>
    <dgm:pt modelId="{2CE4A1A4-E21B-49AF-8B8A-994C641FA514}" type="sibTrans" cxnId="{B01AB15C-BDF1-48EC-8556-526906FCE574}">
      <dgm:prSet/>
      <dgm:spPr/>
      <dgm:t>
        <a:bodyPr/>
        <a:lstStyle/>
        <a:p>
          <a:endParaRPr lang="en-IN"/>
        </a:p>
      </dgm:t>
    </dgm:pt>
    <dgm:pt modelId="{8F7EB337-B54F-42CC-AC0D-B61DAA8F8FE4}">
      <dgm:prSet phldrT="[Text]"/>
      <dgm:spPr>
        <a:solidFill>
          <a:schemeClr val="accent2">
            <a:lumMod val="60000"/>
            <a:lumOff val="40000"/>
            <a:alpha val="74000"/>
          </a:schemeClr>
        </a:solidFill>
      </dgm:spPr>
      <dgm:t>
        <a:bodyPr/>
        <a:lstStyle/>
        <a:p>
          <a:endParaRPr lang="en-IN" dirty="0"/>
        </a:p>
      </dgm:t>
    </dgm:pt>
    <dgm:pt modelId="{5B9CFC33-B09A-40E6-8984-168BCD64E040}" type="parTrans" cxnId="{1A7590E2-7F5C-49DF-A52A-9A50B3CEA0D2}">
      <dgm:prSet/>
      <dgm:spPr/>
      <dgm:t>
        <a:bodyPr/>
        <a:lstStyle/>
        <a:p>
          <a:endParaRPr lang="en-IN"/>
        </a:p>
      </dgm:t>
    </dgm:pt>
    <dgm:pt modelId="{A812EA65-E2DA-4347-A1F0-334FD4D4BDEA}" type="sibTrans" cxnId="{1A7590E2-7F5C-49DF-A52A-9A50B3CEA0D2}">
      <dgm:prSet/>
      <dgm:spPr/>
      <dgm:t>
        <a:bodyPr/>
        <a:lstStyle/>
        <a:p>
          <a:endParaRPr lang="en-IN"/>
        </a:p>
      </dgm:t>
    </dgm:pt>
    <dgm:pt modelId="{05D0469D-29FD-48D6-838B-B9E16DCD85BF}">
      <dgm:prSet phldrT="[Text]"/>
      <dgm:spPr>
        <a:solidFill>
          <a:schemeClr val="accent4">
            <a:lumMod val="20000"/>
            <a:lumOff val="80000"/>
            <a:alpha val="66000"/>
          </a:schemeClr>
        </a:solidFill>
      </dgm:spPr>
      <dgm:t>
        <a:bodyPr/>
        <a:lstStyle/>
        <a:p>
          <a:endParaRPr lang="en-IN" dirty="0"/>
        </a:p>
      </dgm:t>
    </dgm:pt>
    <dgm:pt modelId="{E7D9018C-5ED4-4406-948D-965B7910240D}" type="parTrans" cxnId="{DD65DF01-C307-40BC-B2BF-F8A4B38CC921}">
      <dgm:prSet/>
      <dgm:spPr/>
      <dgm:t>
        <a:bodyPr/>
        <a:lstStyle/>
        <a:p>
          <a:endParaRPr lang="en-IN"/>
        </a:p>
      </dgm:t>
    </dgm:pt>
    <dgm:pt modelId="{47ABE8EC-6A24-43AC-90B7-C181620B03C8}" type="sibTrans" cxnId="{DD65DF01-C307-40BC-B2BF-F8A4B38CC921}">
      <dgm:prSet/>
      <dgm:spPr/>
      <dgm:t>
        <a:bodyPr/>
        <a:lstStyle/>
        <a:p>
          <a:endParaRPr lang="en-IN"/>
        </a:p>
      </dgm:t>
    </dgm:pt>
    <dgm:pt modelId="{8F5DCE90-3882-4DE1-BB6A-F42028C67E2D}">
      <dgm:prSet phldrT="[Text]"/>
      <dgm:spPr>
        <a:solidFill>
          <a:schemeClr val="accent4">
            <a:lumMod val="60000"/>
            <a:lumOff val="40000"/>
            <a:alpha val="58000"/>
          </a:schemeClr>
        </a:solidFill>
      </dgm:spPr>
      <dgm:t>
        <a:bodyPr/>
        <a:lstStyle/>
        <a:p>
          <a:endParaRPr lang="en-IN" dirty="0"/>
        </a:p>
      </dgm:t>
    </dgm:pt>
    <dgm:pt modelId="{EA6CD7BE-7352-4AC6-90D6-54C5DE07FD16}" type="parTrans" cxnId="{1BD2C7F1-6F94-4DB5-809E-5CCB2436284A}">
      <dgm:prSet/>
      <dgm:spPr/>
      <dgm:t>
        <a:bodyPr/>
        <a:lstStyle/>
        <a:p>
          <a:endParaRPr lang="en-IN"/>
        </a:p>
      </dgm:t>
    </dgm:pt>
    <dgm:pt modelId="{24DBFB51-611A-4700-B310-9A6777D6FA5C}" type="sibTrans" cxnId="{1BD2C7F1-6F94-4DB5-809E-5CCB2436284A}">
      <dgm:prSet/>
      <dgm:spPr/>
      <dgm:t>
        <a:bodyPr/>
        <a:lstStyle/>
        <a:p>
          <a:endParaRPr lang="en-IN"/>
        </a:p>
      </dgm:t>
    </dgm:pt>
    <dgm:pt modelId="{2F63A5BF-CF1F-4183-B40E-F14B5F469ECC}">
      <dgm:prSet phldrT="[Text]"/>
      <dgm:spPr>
        <a:solidFill>
          <a:schemeClr val="accent2">
            <a:lumMod val="40000"/>
            <a:lumOff val="60000"/>
            <a:alpha val="82000"/>
          </a:schemeClr>
        </a:solidFill>
      </dgm:spPr>
      <dgm:t>
        <a:bodyPr/>
        <a:lstStyle/>
        <a:p>
          <a:endParaRPr lang="en-IN" dirty="0"/>
        </a:p>
      </dgm:t>
    </dgm:pt>
    <dgm:pt modelId="{817F4538-7F04-46EB-846B-6D2E6B1F2CAC}" type="parTrans" cxnId="{69E069F0-C874-4165-B1E5-E72AC4057D04}">
      <dgm:prSet/>
      <dgm:spPr/>
      <dgm:t>
        <a:bodyPr/>
        <a:lstStyle/>
        <a:p>
          <a:endParaRPr lang="en-IN"/>
        </a:p>
      </dgm:t>
    </dgm:pt>
    <dgm:pt modelId="{77FD585A-296E-4317-B818-0D9BC3B804A5}" type="sibTrans" cxnId="{69E069F0-C874-4165-B1E5-E72AC4057D04}">
      <dgm:prSet/>
      <dgm:spPr/>
      <dgm:t>
        <a:bodyPr/>
        <a:lstStyle/>
        <a:p>
          <a:endParaRPr lang="en-IN"/>
        </a:p>
      </dgm:t>
    </dgm:pt>
    <dgm:pt modelId="{4340E2AF-033E-4ED1-B390-D6FD0893D4C0}">
      <dgm:prSet phldrT="[Text]" custT="1"/>
      <dgm:spPr>
        <a:solidFill>
          <a:schemeClr val="accent2">
            <a:lumMod val="20000"/>
            <a:lumOff val="80000"/>
            <a:alpha val="90000"/>
          </a:schemeClr>
        </a:solidFill>
      </dgm:spPr>
      <dgm:t>
        <a:bodyPr/>
        <a:lstStyle/>
        <a:p>
          <a:endParaRPr lang="en-IN" sz="900" dirty="0"/>
        </a:p>
      </dgm:t>
    </dgm:pt>
    <dgm:pt modelId="{0C8F6183-668B-4BA6-932E-0D0EC17EFAD7}" type="parTrans" cxnId="{2A1B6A0B-F652-4D33-866C-57776EEDED41}">
      <dgm:prSet/>
      <dgm:spPr/>
      <dgm:t>
        <a:bodyPr/>
        <a:lstStyle/>
        <a:p>
          <a:endParaRPr lang="en-IN"/>
        </a:p>
      </dgm:t>
    </dgm:pt>
    <dgm:pt modelId="{184DA736-C529-49C3-A42A-6C6542CD806C}" type="sibTrans" cxnId="{2A1B6A0B-F652-4D33-866C-57776EEDED41}">
      <dgm:prSet/>
      <dgm:spPr/>
      <dgm:t>
        <a:bodyPr/>
        <a:lstStyle/>
        <a:p>
          <a:endParaRPr lang="en-IN"/>
        </a:p>
      </dgm:t>
    </dgm:pt>
    <dgm:pt modelId="{72829261-2B80-4D4C-98FF-B80B25E29535}" type="pres">
      <dgm:prSet presAssocID="{D9EA99D2-6813-4F94-AC56-D6D15EBA6898}" presName="diagram" presStyleCnt="0">
        <dgm:presLayoutVars>
          <dgm:dir/>
          <dgm:resizeHandles val="exact"/>
        </dgm:presLayoutVars>
      </dgm:prSet>
      <dgm:spPr/>
    </dgm:pt>
    <dgm:pt modelId="{284799E9-3107-4798-AE2F-956C72A56DC1}" type="pres">
      <dgm:prSet presAssocID="{4340E2AF-033E-4ED1-B390-D6FD0893D4C0}" presName="node" presStyleLbl="node1" presStyleIdx="0" presStyleCnt="6" custScaleX="96143" custScaleY="94523" custLinFactNeighborX="-28050" custLinFactNeighborY="2351">
        <dgm:presLayoutVars>
          <dgm:bulletEnabled val="1"/>
        </dgm:presLayoutVars>
      </dgm:prSet>
      <dgm:spPr/>
    </dgm:pt>
    <dgm:pt modelId="{93B1BE71-A13D-4E85-9BBD-C2B507F47984}" type="pres">
      <dgm:prSet presAssocID="{184DA736-C529-49C3-A42A-6C6542CD806C}" presName="sibTrans" presStyleCnt="0"/>
      <dgm:spPr/>
    </dgm:pt>
    <dgm:pt modelId="{FE3405EB-465E-44DB-AEC7-5E563F33EF09}" type="pres">
      <dgm:prSet presAssocID="{2F63A5BF-CF1F-4183-B40E-F14B5F469ECC}" presName="node" presStyleLbl="node1" presStyleIdx="1" presStyleCnt="6" custLinFactNeighborX="1928" custLinFactNeighborY="5210">
        <dgm:presLayoutVars>
          <dgm:bulletEnabled val="1"/>
        </dgm:presLayoutVars>
      </dgm:prSet>
      <dgm:spPr/>
    </dgm:pt>
    <dgm:pt modelId="{1850EC6F-D534-41DD-B2C2-40130A6DBC5C}" type="pres">
      <dgm:prSet presAssocID="{77FD585A-296E-4317-B818-0D9BC3B804A5}" presName="sibTrans" presStyleCnt="0"/>
      <dgm:spPr/>
    </dgm:pt>
    <dgm:pt modelId="{5B7EFE51-DC92-4332-B761-BFDF8A66C895}" type="pres">
      <dgm:prSet presAssocID="{8F7EB337-B54F-42CC-AC0D-B61DAA8F8FE4}" presName="node" presStyleLbl="node1" presStyleIdx="2" presStyleCnt="6" custLinFactNeighborX="1057" custLinFactNeighborY="3790">
        <dgm:presLayoutVars>
          <dgm:bulletEnabled val="1"/>
        </dgm:presLayoutVars>
      </dgm:prSet>
      <dgm:spPr/>
    </dgm:pt>
    <dgm:pt modelId="{F92031C7-3C82-4BFB-93E3-977BA827C276}" type="pres">
      <dgm:prSet presAssocID="{A812EA65-E2DA-4347-A1F0-334FD4D4BDEA}" presName="sibTrans" presStyleCnt="0"/>
      <dgm:spPr/>
    </dgm:pt>
    <dgm:pt modelId="{4D837C37-A5CA-4929-83AD-8F1757130FCA}" type="pres">
      <dgm:prSet presAssocID="{05D0469D-29FD-48D6-838B-B9E16DCD85BF}" presName="node" presStyleLbl="node1" presStyleIdx="3" presStyleCnt="6" custScaleY="105134">
        <dgm:presLayoutVars>
          <dgm:bulletEnabled val="1"/>
        </dgm:presLayoutVars>
      </dgm:prSet>
      <dgm:spPr/>
    </dgm:pt>
    <dgm:pt modelId="{642E117A-1ABD-4FB9-8543-65D933CB4651}" type="pres">
      <dgm:prSet presAssocID="{47ABE8EC-6A24-43AC-90B7-C181620B03C8}" presName="sibTrans" presStyleCnt="0"/>
      <dgm:spPr/>
    </dgm:pt>
    <dgm:pt modelId="{26C0E104-45C2-462E-8D97-AFBDAD2B31D3}" type="pres">
      <dgm:prSet presAssocID="{8F5DCE90-3882-4DE1-BB6A-F42028C67E2D}" presName="node" presStyleLbl="node1" presStyleIdx="4" presStyleCnt="6" custScaleY="134449">
        <dgm:presLayoutVars>
          <dgm:bulletEnabled val="1"/>
        </dgm:presLayoutVars>
      </dgm:prSet>
      <dgm:spPr/>
    </dgm:pt>
    <dgm:pt modelId="{A70509E6-96CE-41EF-AF53-FB5B0E951436}" type="pres">
      <dgm:prSet presAssocID="{24DBFB51-611A-4700-B310-9A6777D6FA5C}" presName="sibTrans" presStyleCnt="0"/>
      <dgm:spPr/>
    </dgm:pt>
    <dgm:pt modelId="{796DA60C-523B-4A45-B41F-3DCB6271AB66}" type="pres">
      <dgm:prSet presAssocID="{D7D03D0C-9573-4D56-943D-86833D433252}" presName="node" presStyleLbl="node1" presStyleIdx="5" presStyleCnt="6" custScaleX="103396" custScaleY="129284">
        <dgm:presLayoutVars>
          <dgm:bulletEnabled val="1"/>
        </dgm:presLayoutVars>
      </dgm:prSet>
      <dgm:spPr/>
    </dgm:pt>
  </dgm:ptLst>
  <dgm:cxnLst>
    <dgm:cxn modelId="{DD65DF01-C307-40BC-B2BF-F8A4B38CC921}" srcId="{D9EA99D2-6813-4F94-AC56-D6D15EBA6898}" destId="{05D0469D-29FD-48D6-838B-B9E16DCD85BF}" srcOrd="3" destOrd="0" parTransId="{E7D9018C-5ED4-4406-948D-965B7910240D}" sibTransId="{47ABE8EC-6A24-43AC-90B7-C181620B03C8}"/>
    <dgm:cxn modelId="{2A1B6A0B-F652-4D33-866C-57776EEDED41}" srcId="{D9EA99D2-6813-4F94-AC56-D6D15EBA6898}" destId="{4340E2AF-033E-4ED1-B390-D6FD0893D4C0}" srcOrd="0" destOrd="0" parTransId="{0C8F6183-668B-4BA6-932E-0D0EC17EFAD7}" sibTransId="{184DA736-C529-49C3-A42A-6C6542CD806C}"/>
    <dgm:cxn modelId="{38A8E11C-D7ED-4F0E-B76D-E36A1D4A4A1F}" type="presOf" srcId="{D9EA99D2-6813-4F94-AC56-D6D15EBA6898}" destId="{72829261-2B80-4D4C-98FF-B80B25E29535}" srcOrd="0" destOrd="0" presId="urn:microsoft.com/office/officeart/2005/8/layout/default"/>
    <dgm:cxn modelId="{62DA7420-0B78-46B4-9025-DD1A2A2A5167}" type="presOf" srcId="{8F7EB337-B54F-42CC-AC0D-B61DAA8F8FE4}" destId="{5B7EFE51-DC92-4332-B761-BFDF8A66C895}" srcOrd="0" destOrd="0" presId="urn:microsoft.com/office/officeart/2005/8/layout/default"/>
    <dgm:cxn modelId="{83AF752E-8529-47B8-A463-3D438F0383F4}" type="presOf" srcId="{4340E2AF-033E-4ED1-B390-D6FD0893D4C0}" destId="{284799E9-3107-4798-AE2F-956C72A56DC1}" srcOrd="0" destOrd="0" presId="urn:microsoft.com/office/officeart/2005/8/layout/default"/>
    <dgm:cxn modelId="{B01AB15C-BDF1-48EC-8556-526906FCE574}" srcId="{D9EA99D2-6813-4F94-AC56-D6D15EBA6898}" destId="{D7D03D0C-9573-4D56-943D-86833D433252}" srcOrd="5" destOrd="0" parTransId="{5313C289-04EF-4249-8AB8-59BD504EC185}" sibTransId="{2CE4A1A4-E21B-49AF-8B8A-994C641FA514}"/>
    <dgm:cxn modelId="{FB7DD267-A88C-40B6-9826-CABAF8BB2F2A}" type="presOf" srcId="{D7D03D0C-9573-4D56-943D-86833D433252}" destId="{796DA60C-523B-4A45-B41F-3DCB6271AB66}" srcOrd="0" destOrd="0" presId="urn:microsoft.com/office/officeart/2005/8/layout/default"/>
    <dgm:cxn modelId="{1DE80F4A-6ECC-4ADB-B49C-95B466AB75B8}" type="presOf" srcId="{8F5DCE90-3882-4DE1-BB6A-F42028C67E2D}" destId="{26C0E104-45C2-462E-8D97-AFBDAD2B31D3}" srcOrd="0" destOrd="0" presId="urn:microsoft.com/office/officeart/2005/8/layout/default"/>
    <dgm:cxn modelId="{CC6B86A5-6849-479A-B811-CECC3EC87A72}" type="presOf" srcId="{05D0469D-29FD-48D6-838B-B9E16DCD85BF}" destId="{4D837C37-A5CA-4929-83AD-8F1757130FCA}" srcOrd="0" destOrd="0" presId="urn:microsoft.com/office/officeart/2005/8/layout/default"/>
    <dgm:cxn modelId="{1A7590E2-7F5C-49DF-A52A-9A50B3CEA0D2}" srcId="{D9EA99D2-6813-4F94-AC56-D6D15EBA6898}" destId="{8F7EB337-B54F-42CC-AC0D-B61DAA8F8FE4}" srcOrd="2" destOrd="0" parTransId="{5B9CFC33-B09A-40E6-8984-168BCD64E040}" sibTransId="{A812EA65-E2DA-4347-A1F0-334FD4D4BDEA}"/>
    <dgm:cxn modelId="{69E069F0-C874-4165-B1E5-E72AC4057D04}" srcId="{D9EA99D2-6813-4F94-AC56-D6D15EBA6898}" destId="{2F63A5BF-CF1F-4183-B40E-F14B5F469ECC}" srcOrd="1" destOrd="0" parTransId="{817F4538-7F04-46EB-846B-6D2E6B1F2CAC}" sibTransId="{77FD585A-296E-4317-B818-0D9BC3B804A5}"/>
    <dgm:cxn modelId="{1BD2C7F1-6F94-4DB5-809E-5CCB2436284A}" srcId="{D9EA99D2-6813-4F94-AC56-D6D15EBA6898}" destId="{8F5DCE90-3882-4DE1-BB6A-F42028C67E2D}" srcOrd="4" destOrd="0" parTransId="{EA6CD7BE-7352-4AC6-90D6-54C5DE07FD16}" sibTransId="{24DBFB51-611A-4700-B310-9A6777D6FA5C}"/>
    <dgm:cxn modelId="{35C1DCF4-CB33-424A-BD50-9C75BB354430}" type="presOf" srcId="{2F63A5BF-CF1F-4183-B40E-F14B5F469ECC}" destId="{FE3405EB-465E-44DB-AEC7-5E563F33EF09}" srcOrd="0" destOrd="0" presId="urn:microsoft.com/office/officeart/2005/8/layout/default"/>
    <dgm:cxn modelId="{9E24FA66-C1C1-4F58-BCF8-E6ABADFC8027}" type="presParOf" srcId="{72829261-2B80-4D4C-98FF-B80B25E29535}" destId="{284799E9-3107-4798-AE2F-956C72A56DC1}" srcOrd="0" destOrd="0" presId="urn:microsoft.com/office/officeart/2005/8/layout/default"/>
    <dgm:cxn modelId="{9DA24238-11F2-4142-BD37-2E6E556C94B2}" type="presParOf" srcId="{72829261-2B80-4D4C-98FF-B80B25E29535}" destId="{93B1BE71-A13D-4E85-9BBD-C2B507F47984}" srcOrd="1" destOrd="0" presId="urn:microsoft.com/office/officeart/2005/8/layout/default"/>
    <dgm:cxn modelId="{BD67C08A-31B4-4196-A2ED-A02ED3C2E592}" type="presParOf" srcId="{72829261-2B80-4D4C-98FF-B80B25E29535}" destId="{FE3405EB-465E-44DB-AEC7-5E563F33EF09}" srcOrd="2" destOrd="0" presId="urn:microsoft.com/office/officeart/2005/8/layout/default"/>
    <dgm:cxn modelId="{5179B939-DEFD-4A43-8F8F-22AE87ECA2E3}" type="presParOf" srcId="{72829261-2B80-4D4C-98FF-B80B25E29535}" destId="{1850EC6F-D534-41DD-B2C2-40130A6DBC5C}" srcOrd="3" destOrd="0" presId="urn:microsoft.com/office/officeart/2005/8/layout/default"/>
    <dgm:cxn modelId="{7F80A72E-6211-4639-B13F-567D7FD3AA16}" type="presParOf" srcId="{72829261-2B80-4D4C-98FF-B80B25E29535}" destId="{5B7EFE51-DC92-4332-B761-BFDF8A66C895}" srcOrd="4" destOrd="0" presId="urn:microsoft.com/office/officeart/2005/8/layout/default"/>
    <dgm:cxn modelId="{3AD85810-DEEB-47CE-BCAA-D41FE269294E}" type="presParOf" srcId="{72829261-2B80-4D4C-98FF-B80B25E29535}" destId="{F92031C7-3C82-4BFB-93E3-977BA827C276}" srcOrd="5" destOrd="0" presId="urn:microsoft.com/office/officeart/2005/8/layout/default"/>
    <dgm:cxn modelId="{8B150DC5-0406-4901-AC9B-FF4782A195DE}" type="presParOf" srcId="{72829261-2B80-4D4C-98FF-B80B25E29535}" destId="{4D837C37-A5CA-4929-83AD-8F1757130FCA}" srcOrd="6" destOrd="0" presId="urn:microsoft.com/office/officeart/2005/8/layout/default"/>
    <dgm:cxn modelId="{8325E959-141F-43A5-8643-40D50B83375E}" type="presParOf" srcId="{72829261-2B80-4D4C-98FF-B80B25E29535}" destId="{642E117A-1ABD-4FB9-8543-65D933CB4651}" srcOrd="7" destOrd="0" presId="urn:microsoft.com/office/officeart/2005/8/layout/default"/>
    <dgm:cxn modelId="{91A2223E-50C3-478C-A436-5B8A4F84851E}" type="presParOf" srcId="{72829261-2B80-4D4C-98FF-B80B25E29535}" destId="{26C0E104-45C2-462E-8D97-AFBDAD2B31D3}" srcOrd="8" destOrd="0" presId="urn:microsoft.com/office/officeart/2005/8/layout/default"/>
    <dgm:cxn modelId="{A48BE99D-4D0E-4E21-B07D-A60A479F026D}" type="presParOf" srcId="{72829261-2B80-4D4C-98FF-B80B25E29535}" destId="{A70509E6-96CE-41EF-AF53-FB5B0E951436}" srcOrd="9" destOrd="0" presId="urn:microsoft.com/office/officeart/2005/8/layout/default"/>
    <dgm:cxn modelId="{19DEA1E4-AE26-4B5E-A20E-200D667A09C8}" type="presParOf" srcId="{72829261-2B80-4D4C-98FF-B80B25E29535}" destId="{796DA60C-523B-4A45-B41F-3DCB6271AB66}"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5D0B4-1E9D-4CAF-9415-4BABFACCE7FE}">
      <dsp:nvSpPr>
        <dsp:cNvPr id="0" name=""/>
        <dsp:cNvSpPr/>
      </dsp:nvSpPr>
      <dsp:spPr>
        <a:xfrm>
          <a:off x="5434165"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How Does Data Management Helps in Smart Water Management ?</a:t>
          </a:r>
        </a:p>
      </dsp:txBody>
      <dsp:txXfrm>
        <a:off x="5584603" y="2757380"/>
        <a:ext cx="726381" cy="726381"/>
      </dsp:txXfrm>
    </dsp:sp>
    <dsp:sp modelId="{421AA26F-D9C9-43A7-8E29-3136778F5818}">
      <dsp:nvSpPr>
        <dsp:cNvPr id="0" name=""/>
        <dsp:cNvSpPr/>
      </dsp:nvSpPr>
      <dsp:spPr>
        <a:xfrm rot="16200000">
          <a:off x="5170021" y="1821397"/>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905" y="1790280"/>
        <a:ext cx="77777" cy="77777"/>
      </dsp:txXfrm>
    </dsp:sp>
    <dsp:sp modelId="{CEA1F8F7-2462-425B-BF36-92079A606D1A}">
      <dsp:nvSpPr>
        <dsp:cNvPr id="0" name=""/>
        <dsp:cNvSpPr/>
      </dsp:nvSpPr>
      <dsp:spPr>
        <a:xfrm>
          <a:off x="5434165" y="2413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Real-time Monitoring</a:t>
          </a:r>
          <a:endParaRPr lang="en-US" sz="900" kern="1200" dirty="0"/>
        </a:p>
      </dsp:txBody>
      <dsp:txXfrm>
        <a:off x="5584603" y="174576"/>
        <a:ext cx="726381" cy="726381"/>
      </dsp:txXfrm>
    </dsp:sp>
    <dsp:sp modelId="{944576CD-5126-4E25-985F-EBC38291D2D8}">
      <dsp:nvSpPr>
        <dsp:cNvPr id="0" name=""/>
        <dsp:cNvSpPr/>
      </dsp:nvSpPr>
      <dsp:spPr>
        <a:xfrm rot="18000000">
          <a:off x="5815722" y="1994412"/>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4606" y="1963295"/>
        <a:ext cx="77777" cy="77777"/>
      </dsp:txXfrm>
    </dsp:sp>
    <dsp:sp modelId="{5C564424-DB97-4F1A-A7A3-75C923B9677E}">
      <dsp:nvSpPr>
        <dsp:cNvPr id="0" name=""/>
        <dsp:cNvSpPr/>
      </dsp:nvSpPr>
      <dsp:spPr>
        <a:xfrm>
          <a:off x="6725567" y="37016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Sensor Integration</a:t>
          </a:r>
          <a:endParaRPr lang="en-US" sz="900" kern="1200" dirty="0"/>
        </a:p>
      </dsp:txBody>
      <dsp:txXfrm>
        <a:off x="6876005" y="520606"/>
        <a:ext cx="726381" cy="726381"/>
      </dsp:txXfrm>
    </dsp:sp>
    <dsp:sp modelId="{58AB4E06-AD37-43CC-A18D-12118CCD9CF2}">
      <dsp:nvSpPr>
        <dsp:cNvPr id="0" name=""/>
        <dsp:cNvSpPr/>
      </dsp:nvSpPr>
      <dsp:spPr>
        <a:xfrm rot="19800000">
          <a:off x="6288408" y="2467098"/>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7292" y="2435981"/>
        <a:ext cx="77777" cy="77777"/>
      </dsp:txXfrm>
    </dsp:sp>
    <dsp:sp modelId="{EE6304F8-BE28-4EC0-97F2-619DFFC84B61}">
      <dsp:nvSpPr>
        <dsp:cNvPr id="0" name=""/>
        <dsp:cNvSpPr/>
      </dsp:nvSpPr>
      <dsp:spPr>
        <a:xfrm>
          <a:off x="7670939" y="1315540"/>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Leak Detection and Prevention</a:t>
          </a:r>
          <a:endParaRPr lang="en-US" sz="900" kern="1200" dirty="0"/>
        </a:p>
      </dsp:txBody>
      <dsp:txXfrm>
        <a:off x="7821377" y="1465978"/>
        <a:ext cx="726381" cy="726381"/>
      </dsp:txXfrm>
    </dsp:sp>
    <dsp:sp modelId="{B05CD569-B4D3-410D-8A98-38AB6FF361C0}">
      <dsp:nvSpPr>
        <dsp:cNvPr id="0" name=""/>
        <dsp:cNvSpPr/>
      </dsp:nvSpPr>
      <dsp:spPr>
        <a:xfrm>
          <a:off x="6461423" y="3112799"/>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0307" y="3081682"/>
        <a:ext cx="77777" cy="77777"/>
      </dsp:txXfrm>
    </dsp:sp>
    <dsp:sp modelId="{90DEB577-80D5-4233-BE89-ECC1F39B5695}">
      <dsp:nvSpPr>
        <dsp:cNvPr id="0" name=""/>
        <dsp:cNvSpPr/>
      </dsp:nvSpPr>
      <dsp:spPr>
        <a:xfrm>
          <a:off x="8016969"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Demand Forecasting</a:t>
          </a:r>
          <a:endParaRPr lang="en-US" sz="900" kern="1200" dirty="0"/>
        </a:p>
      </dsp:txBody>
      <dsp:txXfrm>
        <a:off x="8167407" y="2757380"/>
        <a:ext cx="726381" cy="726381"/>
      </dsp:txXfrm>
    </dsp:sp>
    <dsp:sp modelId="{06C487C0-7000-4A01-A53B-620615D1D7E8}">
      <dsp:nvSpPr>
        <dsp:cNvPr id="0" name=""/>
        <dsp:cNvSpPr/>
      </dsp:nvSpPr>
      <dsp:spPr>
        <a:xfrm rot="1800000">
          <a:off x="6288408" y="3758500"/>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7292" y="3727383"/>
        <a:ext cx="77777" cy="77777"/>
      </dsp:txXfrm>
    </dsp:sp>
    <dsp:sp modelId="{B9DB8227-8379-4C98-9306-466E4C290A69}">
      <dsp:nvSpPr>
        <dsp:cNvPr id="0" name=""/>
        <dsp:cNvSpPr/>
      </dsp:nvSpPr>
      <dsp:spPr>
        <a:xfrm>
          <a:off x="7670939" y="3898344"/>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Asset Management</a:t>
          </a:r>
          <a:endParaRPr lang="en-US" sz="900" kern="1200" dirty="0"/>
        </a:p>
      </dsp:txBody>
      <dsp:txXfrm>
        <a:off x="7821377" y="4048782"/>
        <a:ext cx="726381" cy="726381"/>
      </dsp:txXfrm>
    </dsp:sp>
    <dsp:sp modelId="{D41BDE4F-3836-4036-9617-844BDF974052}">
      <dsp:nvSpPr>
        <dsp:cNvPr id="0" name=""/>
        <dsp:cNvSpPr/>
      </dsp:nvSpPr>
      <dsp:spPr>
        <a:xfrm rot="3600000">
          <a:off x="5815722" y="4231186"/>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4606" y="4200069"/>
        <a:ext cx="77777" cy="77777"/>
      </dsp:txXfrm>
    </dsp:sp>
    <dsp:sp modelId="{0E68B12E-7ED8-48FF-AF26-536E18808BF7}">
      <dsp:nvSpPr>
        <dsp:cNvPr id="0" name=""/>
        <dsp:cNvSpPr/>
      </dsp:nvSpPr>
      <dsp:spPr>
        <a:xfrm>
          <a:off x="6725567" y="484371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Water Quality Management</a:t>
          </a:r>
          <a:endParaRPr lang="en-US" sz="900" kern="1200" dirty="0"/>
        </a:p>
      </dsp:txBody>
      <dsp:txXfrm>
        <a:off x="6876005" y="4994154"/>
        <a:ext cx="726381" cy="726381"/>
      </dsp:txXfrm>
    </dsp:sp>
    <dsp:sp modelId="{83C28177-6D3B-4749-94C4-7D3F253F75B9}">
      <dsp:nvSpPr>
        <dsp:cNvPr id="0" name=""/>
        <dsp:cNvSpPr/>
      </dsp:nvSpPr>
      <dsp:spPr>
        <a:xfrm rot="5400000">
          <a:off x="5170021" y="4404201"/>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905" y="4373084"/>
        <a:ext cx="77777" cy="77777"/>
      </dsp:txXfrm>
    </dsp:sp>
    <dsp:sp modelId="{E099F7B9-CE49-44C1-9C6B-DF92AA5A9711}">
      <dsp:nvSpPr>
        <dsp:cNvPr id="0" name=""/>
        <dsp:cNvSpPr/>
      </dsp:nvSpPr>
      <dsp:spPr>
        <a:xfrm>
          <a:off x="5434165" y="518974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Resource Allocation</a:t>
          </a:r>
          <a:endParaRPr lang="en-US" sz="900" kern="1200" dirty="0"/>
        </a:p>
      </dsp:txBody>
      <dsp:txXfrm>
        <a:off x="5584603" y="5340184"/>
        <a:ext cx="726381" cy="726381"/>
      </dsp:txXfrm>
    </dsp:sp>
    <dsp:sp modelId="{A76C3B7D-AB5D-4FA9-B05B-B8718950AA47}">
      <dsp:nvSpPr>
        <dsp:cNvPr id="0" name=""/>
        <dsp:cNvSpPr/>
      </dsp:nvSpPr>
      <dsp:spPr>
        <a:xfrm rot="7200000">
          <a:off x="4524320" y="4231186"/>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63204" y="4200069"/>
        <a:ext cx="77777" cy="77777"/>
      </dsp:txXfrm>
    </dsp:sp>
    <dsp:sp modelId="{5742435B-2C67-4271-8A62-90A59B18C948}">
      <dsp:nvSpPr>
        <dsp:cNvPr id="0" name=""/>
        <dsp:cNvSpPr/>
      </dsp:nvSpPr>
      <dsp:spPr>
        <a:xfrm>
          <a:off x="4142763" y="484371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Customer Engagement</a:t>
          </a:r>
          <a:endParaRPr lang="en-US" sz="900" kern="1200" dirty="0"/>
        </a:p>
      </dsp:txBody>
      <dsp:txXfrm>
        <a:off x="4293201" y="4994154"/>
        <a:ext cx="726381" cy="726381"/>
      </dsp:txXfrm>
    </dsp:sp>
    <dsp:sp modelId="{194CC572-5927-4559-AC50-5D09375CFD2E}">
      <dsp:nvSpPr>
        <dsp:cNvPr id="0" name=""/>
        <dsp:cNvSpPr/>
      </dsp:nvSpPr>
      <dsp:spPr>
        <a:xfrm rot="9000000">
          <a:off x="4051634" y="3758500"/>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90518" y="3727383"/>
        <a:ext cx="77777" cy="77777"/>
      </dsp:txXfrm>
    </dsp:sp>
    <dsp:sp modelId="{5A2B20A9-2F62-4CFC-9532-9AEDF16D65FA}">
      <dsp:nvSpPr>
        <dsp:cNvPr id="0" name=""/>
        <dsp:cNvSpPr/>
      </dsp:nvSpPr>
      <dsp:spPr>
        <a:xfrm>
          <a:off x="3197391" y="3898344"/>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Regulatory Compliance</a:t>
          </a:r>
          <a:endParaRPr lang="en-US" sz="900" kern="1200" dirty="0"/>
        </a:p>
      </dsp:txBody>
      <dsp:txXfrm>
        <a:off x="3347829" y="4048782"/>
        <a:ext cx="726381" cy="726381"/>
      </dsp:txXfrm>
    </dsp:sp>
    <dsp:sp modelId="{466F2988-5620-41BE-A56D-68CB8C3BDD00}">
      <dsp:nvSpPr>
        <dsp:cNvPr id="0" name=""/>
        <dsp:cNvSpPr/>
      </dsp:nvSpPr>
      <dsp:spPr>
        <a:xfrm rot="10800000">
          <a:off x="3878619" y="3112799"/>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617503" y="3081682"/>
        <a:ext cx="77777" cy="77777"/>
      </dsp:txXfrm>
    </dsp:sp>
    <dsp:sp modelId="{B75622BB-61E6-4950-A3CC-54B6D912ACCB}">
      <dsp:nvSpPr>
        <dsp:cNvPr id="0" name=""/>
        <dsp:cNvSpPr/>
      </dsp:nvSpPr>
      <dsp:spPr>
        <a:xfrm>
          <a:off x="2851361"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Flood and Disaster Management</a:t>
          </a:r>
          <a:endParaRPr lang="en-US" sz="900" kern="1200" dirty="0"/>
        </a:p>
      </dsp:txBody>
      <dsp:txXfrm>
        <a:off x="3001799" y="2757380"/>
        <a:ext cx="726381" cy="726381"/>
      </dsp:txXfrm>
    </dsp:sp>
    <dsp:sp modelId="{FE896FBF-295C-43BE-8B4D-BD1C5C4202A0}">
      <dsp:nvSpPr>
        <dsp:cNvPr id="0" name=""/>
        <dsp:cNvSpPr/>
      </dsp:nvSpPr>
      <dsp:spPr>
        <a:xfrm rot="12600000">
          <a:off x="4051634" y="2467098"/>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90518" y="2435981"/>
        <a:ext cx="77777" cy="77777"/>
      </dsp:txXfrm>
    </dsp:sp>
    <dsp:sp modelId="{6409EB50-D987-4CE0-9524-CF4D179D24CC}">
      <dsp:nvSpPr>
        <dsp:cNvPr id="0" name=""/>
        <dsp:cNvSpPr/>
      </dsp:nvSpPr>
      <dsp:spPr>
        <a:xfrm>
          <a:off x="3197391" y="1315540"/>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Integration with IoT and AI</a:t>
          </a:r>
          <a:endParaRPr lang="en-US" sz="900" kern="1200" dirty="0"/>
        </a:p>
      </dsp:txBody>
      <dsp:txXfrm>
        <a:off x="3347829" y="1465978"/>
        <a:ext cx="726381" cy="726381"/>
      </dsp:txXfrm>
    </dsp:sp>
    <dsp:sp modelId="{6E20060A-7F2F-4A55-8D4F-AA521DED7F9A}">
      <dsp:nvSpPr>
        <dsp:cNvPr id="0" name=""/>
        <dsp:cNvSpPr/>
      </dsp:nvSpPr>
      <dsp:spPr>
        <a:xfrm rot="14400000">
          <a:off x="4524320" y="1994412"/>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63204" y="1963295"/>
        <a:ext cx="77777" cy="77777"/>
      </dsp:txXfrm>
    </dsp:sp>
    <dsp:sp modelId="{AB9B1C64-DB7F-4F90-A425-5C76437BC1BD}">
      <dsp:nvSpPr>
        <dsp:cNvPr id="0" name=""/>
        <dsp:cNvSpPr/>
      </dsp:nvSpPr>
      <dsp:spPr>
        <a:xfrm>
          <a:off x="4142763" y="37016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Historical Analysis and Reporting</a:t>
          </a:r>
          <a:endParaRPr lang="en-US" sz="900" kern="1200" dirty="0"/>
        </a:p>
      </dsp:txBody>
      <dsp:txXfrm>
        <a:off x="4293201" y="520606"/>
        <a:ext cx="726381" cy="726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2AD7A-6AF1-452B-9A09-4055E5A29FCD}">
      <dsp:nvSpPr>
        <dsp:cNvPr id="0" name=""/>
        <dsp:cNvSpPr/>
      </dsp:nvSpPr>
      <dsp:spPr>
        <a:xfrm>
          <a:off x="5297709" y="2048079"/>
          <a:ext cx="4163165" cy="659925"/>
        </a:xfrm>
        <a:custGeom>
          <a:avLst/>
          <a:gdLst/>
          <a:ahLst/>
          <a:cxnLst/>
          <a:rect l="0" t="0" r="0" b="0"/>
          <a:pathLst>
            <a:path>
              <a:moveTo>
                <a:pt x="0" y="0"/>
              </a:moveTo>
              <a:lnTo>
                <a:pt x="0" y="449720"/>
              </a:lnTo>
              <a:lnTo>
                <a:pt x="4163165" y="449720"/>
              </a:lnTo>
              <a:lnTo>
                <a:pt x="4163165"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5755F-A2CF-4C46-89A2-36E42FCDFD53}">
      <dsp:nvSpPr>
        <dsp:cNvPr id="0" name=""/>
        <dsp:cNvSpPr/>
      </dsp:nvSpPr>
      <dsp:spPr>
        <a:xfrm>
          <a:off x="5297709" y="2048079"/>
          <a:ext cx="1386662" cy="659925"/>
        </a:xfrm>
        <a:custGeom>
          <a:avLst/>
          <a:gdLst/>
          <a:ahLst/>
          <a:cxnLst/>
          <a:rect l="0" t="0" r="0" b="0"/>
          <a:pathLst>
            <a:path>
              <a:moveTo>
                <a:pt x="0" y="0"/>
              </a:moveTo>
              <a:lnTo>
                <a:pt x="0" y="449720"/>
              </a:lnTo>
              <a:lnTo>
                <a:pt x="1386662" y="449720"/>
              </a:lnTo>
              <a:lnTo>
                <a:pt x="1386662"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DC4852-8E38-486F-83B6-BA43B3396422}">
      <dsp:nvSpPr>
        <dsp:cNvPr id="0" name=""/>
        <dsp:cNvSpPr/>
      </dsp:nvSpPr>
      <dsp:spPr>
        <a:xfrm>
          <a:off x="3911046" y="2048079"/>
          <a:ext cx="1386662" cy="659925"/>
        </a:xfrm>
        <a:custGeom>
          <a:avLst/>
          <a:gdLst/>
          <a:ahLst/>
          <a:cxnLst/>
          <a:rect l="0" t="0" r="0" b="0"/>
          <a:pathLst>
            <a:path>
              <a:moveTo>
                <a:pt x="1386662" y="0"/>
              </a:moveTo>
              <a:lnTo>
                <a:pt x="1386662"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D1B8D-2FC3-498E-A731-8420D59E8FA6}">
      <dsp:nvSpPr>
        <dsp:cNvPr id="0" name=""/>
        <dsp:cNvSpPr/>
      </dsp:nvSpPr>
      <dsp:spPr>
        <a:xfrm>
          <a:off x="1137720" y="2048079"/>
          <a:ext cx="4159988" cy="659925"/>
        </a:xfrm>
        <a:custGeom>
          <a:avLst/>
          <a:gdLst/>
          <a:ahLst/>
          <a:cxnLst/>
          <a:rect l="0" t="0" r="0" b="0"/>
          <a:pathLst>
            <a:path>
              <a:moveTo>
                <a:pt x="4159988" y="0"/>
              </a:moveTo>
              <a:lnTo>
                <a:pt x="4159988"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150B66-FD3A-4D0C-AFC2-158294253377}">
      <dsp:nvSpPr>
        <dsp:cNvPr id="0" name=""/>
        <dsp:cNvSpPr/>
      </dsp:nvSpPr>
      <dsp:spPr>
        <a:xfrm>
          <a:off x="3686000" y="137574"/>
          <a:ext cx="3223416" cy="1910505"/>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D55CBBF-9499-4BB3-AAAB-3306C6E8A2C4}">
      <dsp:nvSpPr>
        <dsp:cNvPr id="0" name=""/>
        <dsp:cNvSpPr/>
      </dsp:nvSpPr>
      <dsp:spPr>
        <a:xfrm>
          <a:off x="3938121" y="377088"/>
          <a:ext cx="3223416" cy="1910505"/>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Some common problems faced earlier were:</a:t>
          </a:r>
          <a:endParaRPr lang="en-IN" sz="1300" kern="1200" dirty="0"/>
        </a:p>
      </dsp:txBody>
      <dsp:txXfrm>
        <a:off x="3994078" y="433045"/>
        <a:ext cx="3111502" cy="1798591"/>
      </dsp:txXfrm>
    </dsp:sp>
    <dsp:sp modelId="{A30E187B-950A-48D7-83EA-F11EEFC80AAD}">
      <dsp:nvSpPr>
        <dsp:cNvPr id="0" name=""/>
        <dsp:cNvSpPr/>
      </dsp:nvSpPr>
      <dsp:spPr>
        <a:xfrm>
          <a:off x="3177"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1594476-FE55-4C95-8F94-22A6287B31D0}">
      <dsp:nvSpPr>
        <dsp:cNvPr id="0" name=""/>
        <dsp:cNvSpPr/>
      </dsp:nvSpPr>
      <dsp:spPr>
        <a:xfrm>
          <a:off x="255298"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water conservation strategies relied heavily on manual methods of data collection and analysis. </a:t>
          </a:r>
          <a:endParaRPr lang="en-IN" sz="1300" kern="1200" dirty="0"/>
        </a:p>
      </dsp:txBody>
      <dsp:txXfrm>
        <a:off x="297500" y="2989721"/>
        <a:ext cx="2184680" cy="1356464"/>
      </dsp:txXfrm>
    </dsp:sp>
    <dsp:sp modelId="{AC31E776-5241-4DDA-9991-CDD142C73DF0}">
      <dsp:nvSpPr>
        <dsp:cNvPr id="0" name=""/>
        <dsp:cNvSpPr/>
      </dsp:nvSpPr>
      <dsp:spPr>
        <a:xfrm>
          <a:off x="2776503"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89B239-5A96-4EB7-B4CC-BE9D3490ED16}">
      <dsp:nvSpPr>
        <dsp:cNvPr id="0" name=""/>
        <dsp:cNvSpPr/>
      </dsp:nvSpPr>
      <dsp:spPr>
        <a:xfrm>
          <a:off x="3028624"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300" kern="1200" dirty="0">
              <a:latin typeface="Monospac821 BT" panose="020B0609020202020204" pitchFamily="49" charset="0"/>
            </a:rPr>
            <a:t>This often resulted in data that was incomplete, inaccurate, or out of date.</a:t>
          </a:r>
          <a:endParaRPr lang="en-IN" sz="1300" kern="1200" dirty="0"/>
        </a:p>
        <a:p>
          <a:pPr marL="0" lvl="0" algn="ctr" defTabSz="666750">
            <a:lnSpc>
              <a:spcPct val="90000"/>
            </a:lnSpc>
            <a:spcBef>
              <a:spcPct val="0"/>
            </a:spcBef>
            <a:spcAft>
              <a:spcPct val="35000"/>
            </a:spcAft>
            <a:buNone/>
          </a:pPr>
          <a:endParaRPr lang="en-IN" sz="1300" kern="1200" dirty="0"/>
        </a:p>
      </dsp:txBody>
      <dsp:txXfrm>
        <a:off x="3070826" y="2989721"/>
        <a:ext cx="2184680" cy="1356464"/>
      </dsp:txXfrm>
    </dsp:sp>
    <dsp:sp modelId="{7C14EC38-2F9E-4431-AC63-EF6685125F68}">
      <dsp:nvSpPr>
        <dsp:cNvPr id="0" name=""/>
        <dsp:cNvSpPr/>
      </dsp:nvSpPr>
      <dsp:spPr>
        <a:xfrm>
          <a:off x="5549829"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1D3669E-DA0D-476A-824F-7D902473760B}">
      <dsp:nvSpPr>
        <dsp:cNvPr id="0" name=""/>
        <dsp:cNvSpPr/>
      </dsp:nvSpPr>
      <dsp:spPr>
        <a:xfrm>
          <a:off x="5801950"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Identification of the problems accurately beforehand was a difficult task as accuracy was a must.</a:t>
          </a:r>
          <a:endParaRPr lang="en-IN" sz="1300" kern="1200" dirty="0"/>
        </a:p>
      </dsp:txBody>
      <dsp:txXfrm>
        <a:off x="5844152" y="2989721"/>
        <a:ext cx="2184680" cy="1356464"/>
      </dsp:txXfrm>
    </dsp:sp>
    <dsp:sp modelId="{5A4DDBEA-8F9D-4301-9809-9F7C998D1A21}">
      <dsp:nvSpPr>
        <dsp:cNvPr id="0" name=""/>
        <dsp:cNvSpPr/>
      </dsp:nvSpPr>
      <dsp:spPr>
        <a:xfrm>
          <a:off x="8326332"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A3BD91-D980-4F83-AF33-07ABEFBB7E7D}">
      <dsp:nvSpPr>
        <dsp:cNvPr id="0" name=""/>
        <dsp:cNvSpPr/>
      </dsp:nvSpPr>
      <dsp:spPr>
        <a:xfrm>
          <a:off x="8578452"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Monospac821 BT" panose="020B0609020202020204" pitchFamily="49" charset="0"/>
            </a:rPr>
            <a:t>Lack of technological advancements and resources. </a:t>
          </a:r>
        </a:p>
      </dsp:txBody>
      <dsp:txXfrm>
        <a:off x="8620654" y="2989721"/>
        <a:ext cx="2184680" cy="1356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799E9-3107-4798-AE2F-956C72A56DC1}">
      <dsp:nvSpPr>
        <dsp:cNvPr id="0" name=""/>
        <dsp:cNvSpPr/>
      </dsp:nvSpPr>
      <dsp:spPr>
        <a:xfrm>
          <a:off x="0" y="315458"/>
          <a:ext cx="2949043" cy="1739611"/>
        </a:xfrm>
        <a:prstGeom prst="rect">
          <a:avLst/>
        </a:prstGeom>
        <a:solidFill>
          <a:schemeClr val="accent2">
            <a:lumMod val="20000"/>
            <a:lumOff val="80000"/>
            <a:alpha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IN" sz="900" kern="1200" dirty="0"/>
        </a:p>
      </dsp:txBody>
      <dsp:txXfrm>
        <a:off x="0" y="315458"/>
        <a:ext cx="2949043" cy="1739611"/>
      </dsp:txXfrm>
    </dsp:sp>
    <dsp:sp modelId="{FE3405EB-465E-44DB-AEC7-5E563F33EF09}">
      <dsp:nvSpPr>
        <dsp:cNvPr id="0" name=""/>
        <dsp:cNvSpPr/>
      </dsp:nvSpPr>
      <dsp:spPr>
        <a:xfrm>
          <a:off x="3428343" y="317675"/>
          <a:ext cx="3067351" cy="1840411"/>
        </a:xfrm>
        <a:prstGeom prst="rect">
          <a:avLst/>
        </a:prstGeom>
        <a:solidFill>
          <a:schemeClr val="accent2">
            <a:lumMod val="40000"/>
            <a:lumOff val="60000"/>
            <a:alpha val="82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428343" y="317675"/>
        <a:ext cx="3067351" cy="1840411"/>
      </dsp:txXfrm>
    </dsp:sp>
    <dsp:sp modelId="{5B7EFE51-DC92-4332-B761-BFDF8A66C895}">
      <dsp:nvSpPr>
        <dsp:cNvPr id="0" name=""/>
        <dsp:cNvSpPr/>
      </dsp:nvSpPr>
      <dsp:spPr>
        <a:xfrm>
          <a:off x="6775714" y="291541"/>
          <a:ext cx="3067351" cy="1840411"/>
        </a:xfrm>
        <a:prstGeom prst="rect">
          <a:avLst/>
        </a:prstGeom>
        <a:solidFill>
          <a:schemeClr val="accent2">
            <a:lumMod val="60000"/>
            <a:lumOff val="40000"/>
            <a:alpha val="74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75714" y="291541"/>
        <a:ext cx="3067351" cy="1840411"/>
      </dsp:txXfrm>
    </dsp:sp>
    <dsp:sp modelId="{4D837C37-A5CA-4929-83AD-8F1757130FCA}">
      <dsp:nvSpPr>
        <dsp:cNvPr id="0" name=""/>
        <dsp:cNvSpPr/>
      </dsp:nvSpPr>
      <dsp:spPr>
        <a:xfrm>
          <a:off x="2188" y="2638694"/>
          <a:ext cx="3067351" cy="1934897"/>
        </a:xfrm>
        <a:prstGeom prst="rect">
          <a:avLst/>
        </a:prstGeom>
        <a:solidFill>
          <a:schemeClr val="accent4">
            <a:lumMod val="20000"/>
            <a:lumOff val="80000"/>
            <a:alpha val="6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2188" y="2638694"/>
        <a:ext cx="3067351" cy="1934897"/>
      </dsp:txXfrm>
    </dsp:sp>
    <dsp:sp modelId="{26C0E104-45C2-462E-8D97-AFBDAD2B31D3}">
      <dsp:nvSpPr>
        <dsp:cNvPr id="0" name=""/>
        <dsp:cNvSpPr/>
      </dsp:nvSpPr>
      <dsp:spPr>
        <a:xfrm>
          <a:off x="3376275" y="2368936"/>
          <a:ext cx="3067351" cy="2474414"/>
        </a:xfrm>
        <a:prstGeom prst="rect">
          <a:avLst/>
        </a:prstGeom>
        <a:solidFill>
          <a:schemeClr val="accent4">
            <a:lumMod val="60000"/>
            <a:lumOff val="40000"/>
            <a:alpha val="58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376275" y="2368936"/>
        <a:ext cx="3067351" cy="2474414"/>
      </dsp:txXfrm>
    </dsp:sp>
    <dsp:sp modelId="{796DA60C-523B-4A45-B41F-3DCB6271AB66}">
      <dsp:nvSpPr>
        <dsp:cNvPr id="0" name=""/>
        <dsp:cNvSpPr/>
      </dsp:nvSpPr>
      <dsp:spPr>
        <a:xfrm>
          <a:off x="6750362" y="2416465"/>
          <a:ext cx="3171518" cy="2379356"/>
        </a:xfrm>
        <a:prstGeom prst="rect">
          <a:avLst/>
        </a:prstGeom>
        <a:solidFill>
          <a:schemeClr val="accent4">
            <a:alpha val="5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50362" y="2416465"/>
        <a:ext cx="3171518" cy="237935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611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8" name="Google Shape;318;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2</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46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5</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30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E8BFB79E-E715-4EB2-8E08-0F578751C56E}" type="datetime1">
              <a:rPr lang="en-IN" smtClean="0"/>
              <a:t>24-10-2023</a:t>
            </a:fld>
            <a:endParaRPr dirty="0"/>
          </a:p>
        </p:txBody>
      </p:sp>
      <p:sp>
        <p:nvSpPr>
          <p:cNvPr id="20" name="Google Shape;2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dirty="0"/>
          </a:p>
        </p:txBody>
      </p:sp>
      <p:sp>
        <p:nvSpPr>
          <p:cNvPr id="21" name="Google Shape;2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dirty="0"/>
          </a:p>
        </p:txBody>
      </p:sp>
      <p:sp>
        <p:nvSpPr>
          <p:cNvPr id="22" name="Google Shape;22;p5"/>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C00000"/>
              </a:buClr>
              <a:buSzPts val="3600"/>
              <a:buFont typeface="Marcellus"/>
              <a:buNone/>
              <a:defRPr sz="3600" b="0" i="0" u="none" strike="noStrike" cap="none">
                <a:solidFill>
                  <a:srgbClr val="C00000"/>
                </a:solidFill>
                <a:latin typeface="Marcellus"/>
                <a:ea typeface="Marcellus"/>
                <a:cs typeface="Marcellus"/>
                <a:sym typeface="Marcellu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3" name="Google Shape;23;p5"/>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0"/>
              </a:spcBef>
              <a:spcAft>
                <a:spcPts val="0"/>
              </a:spcAft>
              <a:buClr>
                <a:schemeClr val="dk1"/>
              </a:buClr>
              <a:buSzPts val="2800"/>
              <a:buFont typeface="Arial"/>
              <a:buChar char="•"/>
              <a:defRPr sz="2800" b="0" i="0" u="none" strike="noStrike" cap="none">
                <a:solidFill>
                  <a:schemeClr val="dk1"/>
                </a:solidFill>
                <a:latin typeface="Fira Sans"/>
                <a:ea typeface="Fira Sans"/>
                <a:cs typeface="Fira Sans"/>
                <a:sym typeface="Fira Sans"/>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Marcellus"/>
                <a:ea typeface="Marcellus"/>
                <a:cs typeface="Marcellus"/>
                <a:sym typeface="Marcellus"/>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Marcellus"/>
                <a:ea typeface="Marcellus"/>
                <a:cs typeface="Marcellus"/>
                <a:sym typeface="Marcellu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rcellus"/>
                <a:ea typeface="Marcellus"/>
                <a:cs typeface="Marcellus"/>
                <a:sym typeface="Marcellu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5pPr>
            <a:lvl6pPr marL="2743200" marR="0" lvl="5"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4"/>
          <p:cNvSpPr>
            <a:spLocks noGrp="1"/>
          </p:cNvSpPr>
          <p:nvPr>
            <p:ph type="pic" idx="2"/>
          </p:nvPr>
        </p:nvSpPr>
        <p:spPr>
          <a:xfrm>
            <a:off x="5183188" y="987425"/>
            <a:ext cx="6172200" cy="4873625"/>
          </a:xfrm>
          <a:prstGeom prst="rect">
            <a:avLst/>
          </a:prstGeom>
          <a:noFill/>
          <a:ln>
            <a:noFill/>
          </a:ln>
        </p:spPr>
      </p:sp>
      <p:sp>
        <p:nvSpPr>
          <p:cNvPr id="71" name="Google Shape;71;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8C999CC-3B63-47B9-AE4A-778131367CEF}" type="datetime1">
              <a:rPr lang="en-IN" smtClean="0"/>
              <a:t>24-10-2023</a:t>
            </a:fld>
            <a:endParaRPr/>
          </a:p>
        </p:txBody>
      </p:sp>
      <p:sp>
        <p:nvSpPr>
          <p:cNvPr id="73" name="Google Shape;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74" name="Google Shape;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90EB9FCD-6F67-45F4-AC3C-8BE12DDCEFCE}" type="datetime1">
              <a:rPr lang="en-IN" smtClean="0"/>
              <a:t>24-10-2023</a:t>
            </a:fld>
            <a:endParaRPr/>
          </a:p>
        </p:txBody>
      </p:sp>
      <p:sp>
        <p:nvSpPr>
          <p:cNvPr id="79" name="Google Shape;7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0" name="Google Shape;8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4667862-F366-45AB-85F8-0A41B40781E3}" type="datetime1">
              <a:rPr lang="en-IN" smtClean="0"/>
              <a:t>24-10-2023</a:t>
            </a:fld>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068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2"/>
        <p:cNvGrpSpPr/>
        <p:nvPr/>
      </p:nvGrpSpPr>
      <p:grpSpPr>
        <a:xfrm>
          <a:off x="0" y="0"/>
          <a:ext cx="0" cy="0"/>
          <a:chOff x="0" y="0"/>
          <a:chExt cx="0" cy="0"/>
        </a:xfrm>
      </p:grpSpPr>
      <p:sp>
        <p:nvSpPr>
          <p:cNvPr id="173" name="Google Shape;173;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5" name="Google Shape;1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31D73A2-1973-4FF3-90F7-8CB061FB6D3D}" type="datetime1">
              <a:rPr lang="en-IN" smtClean="0"/>
              <a:t>24-10-2023</a:t>
            </a:fld>
            <a:endParaRPr/>
          </a:p>
        </p:txBody>
      </p:sp>
      <p:sp>
        <p:nvSpPr>
          <p:cNvPr id="176" name="Google Shape;1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77" name="Google Shape;1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391CA9-0BED-47F3-971A-3726D1E31841}" type="datetime1">
              <a:rPr lang="en-IN" smtClean="0"/>
              <a:t>24-10-2023</a:t>
            </a:fld>
            <a:endParaRPr/>
          </a:p>
        </p:txBody>
      </p:sp>
      <p:sp>
        <p:nvSpPr>
          <p:cNvPr id="182" name="Google Shape;1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3" name="Google Shape;1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7" name="Google Shape;18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0E6622-E51A-4A3B-BA28-1233EAB279C4}" type="datetime1">
              <a:rPr lang="en-IN" smtClean="0"/>
              <a:t>24-10-2023</a:t>
            </a:fld>
            <a:endParaRPr/>
          </a:p>
        </p:txBody>
      </p:sp>
      <p:sp>
        <p:nvSpPr>
          <p:cNvPr id="188" name="Google Shape;18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9" name="Google Shape;18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CC03178-473F-40F7-965D-774E00E3C08F}" type="datetime1">
              <a:rPr lang="en-IN" smtClean="0"/>
              <a:t>24-10-2023</a:t>
            </a:fld>
            <a:endParaRPr/>
          </a:p>
        </p:txBody>
      </p:sp>
      <p:sp>
        <p:nvSpPr>
          <p:cNvPr id="195" name="Google Shape;19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96" name="Google Shape;19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550171A-FADC-40F5-AD9B-CD4B527234DD}" type="datetime1">
              <a:rPr lang="en-IN" smtClean="0"/>
              <a:t>24-10-2023</a:t>
            </a:fld>
            <a:endParaRPr/>
          </a:p>
        </p:txBody>
      </p:sp>
      <p:sp>
        <p:nvSpPr>
          <p:cNvPr id="26" name="Google Shape;2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7" name="Google Shape;2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6"/>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0" name="Google Shape;200;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2" name="Google Shape;202;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927F644-5F85-4F80-A6CC-C72B61216306}" type="datetime1">
              <a:rPr lang="en-IN" smtClean="0"/>
              <a:t>24-10-2023</a:t>
            </a:fld>
            <a:endParaRPr/>
          </a:p>
        </p:txBody>
      </p:sp>
      <p:sp>
        <p:nvSpPr>
          <p:cNvPr id="204" name="Google Shape;20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05" name="Google Shape;20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9D7BA2F-03DC-42D2-854F-0933C331EF54}" type="datetime1">
              <a:rPr lang="en-IN" smtClean="0"/>
              <a:t>24-10-2023</a:t>
            </a:fld>
            <a:endParaRPr/>
          </a:p>
        </p:txBody>
      </p:sp>
      <p:sp>
        <p:nvSpPr>
          <p:cNvPr id="209" name="Google Shape;20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0" name="Google Shape;2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A2D12B2-5313-4C95-9348-8E8AB055A3F6}" type="datetime1">
              <a:rPr lang="en-IN" smtClean="0"/>
              <a:t>24-10-2023</a:t>
            </a:fld>
            <a:endParaRPr/>
          </a:p>
        </p:txBody>
      </p:sp>
      <p:sp>
        <p:nvSpPr>
          <p:cNvPr id="213" name="Google Shape;2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4" name="Google Shape;2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8" name="Google Shape;218;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9" name="Google Shape;21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3876C6A-6F62-47C1-A1C5-4F85A729B069}" type="datetime1">
              <a:rPr lang="en-IN" smtClean="0"/>
              <a:t>24-10-2023</a:t>
            </a:fld>
            <a:endParaRPr/>
          </a:p>
        </p:txBody>
      </p:sp>
      <p:sp>
        <p:nvSpPr>
          <p:cNvPr id="220" name="Google Shape;22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1" name="Google Shape;22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40"/>
          <p:cNvSpPr>
            <a:spLocks noGrp="1"/>
          </p:cNvSpPr>
          <p:nvPr>
            <p:ph type="pic" idx="2"/>
          </p:nvPr>
        </p:nvSpPr>
        <p:spPr>
          <a:xfrm>
            <a:off x="5183188" y="987425"/>
            <a:ext cx="6172200" cy="4873625"/>
          </a:xfrm>
          <a:prstGeom prst="rect">
            <a:avLst/>
          </a:prstGeom>
          <a:noFill/>
          <a:ln>
            <a:noFill/>
          </a:ln>
        </p:spPr>
      </p:sp>
      <p:sp>
        <p:nvSpPr>
          <p:cNvPr id="225" name="Google Shape;225;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6" name="Google Shape;22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7C7BED-60C0-4209-9CD0-78FD36F1ACD8}" type="datetime1">
              <a:rPr lang="en-IN" smtClean="0"/>
              <a:t>24-10-2023</a:t>
            </a:fld>
            <a:endParaRPr/>
          </a:p>
        </p:txBody>
      </p:sp>
      <p:sp>
        <p:nvSpPr>
          <p:cNvPr id="227" name="Google Shape;22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8" name="Google Shape;22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3FF4700-DC28-4D19-9299-E276240324B6}" type="datetime1">
              <a:rPr lang="en-IN" smtClean="0"/>
              <a:t>24-10-2023</a:t>
            </a:fld>
            <a:endParaRPr/>
          </a:p>
        </p:txBody>
      </p:sp>
      <p:sp>
        <p:nvSpPr>
          <p:cNvPr id="233" name="Google Shape;23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34" name="Google Shape;23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6E94CB8-64E7-4B25-B5AD-7AA3F4EF643D}" type="datetime1">
              <a:rPr lang="en-IN" smtClean="0"/>
              <a:t>24-10-2023</a:t>
            </a:fld>
            <a:endParaRPr/>
          </a:p>
        </p:txBody>
      </p:sp>
      <p:sp>
        <p:nvSpPr>
          <p:cNvPr id="239" name="Google Shape;23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40" name="Google Shape;24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Google Shape;248;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6DE40DC-17F6-4B14-B6C9-F3E7854528A1}" type="datetime1">
              <a:rPr lang="en-IN" smtClean="0"/>
              <a:t>24-10-2023</a:t>
            </a:fld>
            <a:endParaRPr/>
          </a:p>
        </p:txBody>
      </p:sp>
      <p:sp>
        <p:nvSpPr>
          <p:cNvPr id="251" name="Google Shape;25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2" name="Google Shape;25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68B6EE5-34E8-46FE-B980-D534B21EF09C}" type="datetime1">
              <a:rPr lang="en-IN" smtClean="0"/>
              <a:t>24-10-2023</a:t>
            </a:fld>
            <a:endParaRPr/>
          </a:p>
        </p:txBody>
      </p:sp>
      <p:sp>
        <p:nvSpPr>
          <p:cNvPr id="257" name="Google Shape;25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8" name="Google Shape;25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2" name="Google Shape;2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A0D1655-65A8-4554-8090-6680594E14AE}" type="datetime1">
              <a:rPr lang="en-IN" smtClean="0"/>
              <a:t>24-10-2023</a:t>
            </a:fld>
            <a:endParaRPr/>
          </a:p>
        </p:txBody>
      </p:sp>
      <p:sp>
        <p:nvSpPr>
          <p:cNvPr id="263" name="Google Shape;2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64" name="Google Shape;2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9"/>
        <p:cNvGrpSpPr/>
        <p:nvPr/>
      </p:nvGrpSpPr>
      <p:grpSpPr>
        <a:xfrm>
          <a:off x="0" y="0"/>
          <a:ext cx="0" cy="0"/>
          <a:chOff x="0" y="0"/>
          <a:chExt cx="0" cy="0"/>
        </a:xfrm>
      </p:grpSpPr>
      <p:sp>
        <p:nvSpPr>
          <p:cNvPr id="30" name="Google Shape;30;p7"/>
          <p:cNvSpPr txBox="1">
            <a:spLocks noGrp="1"/>
          </p:cNvSpPr>
          <p:nvPr>
            <p:ph type="title" hasCustomPrompt="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IN" dirty="0"/>
              <a:t>                       </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1696072-63CF-44B2-811E-23F293EE04D8}" type="datetime1">
              <a:rPr lang="en-IN" smtClean="0"/>
              <a:t>24-10-2023</a:t>
            </a:fld>
            <a:endParaRPr/>
          </a:p>
        </p:txBody>
      </p:sp>
      <p:sp>
        <p:nvSpPr>
          <p:cNvPr id="270" name="Google Shape;27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71" name="Google Shape;2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5" name="Google Shape;275;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7" name="Google Shape;277;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A9F6CE-2C7D-44C7-9590-57B6F5C3D154}" type="datetime1">
              <a:rPr lang="en-IN" smtClean="0"/>
              <a:t>24-10-2023</a:t>
            </a:fld>
            <a:endParaRPr/>
          </a:p>
        </p:txBody>
      </p:sp>
      <p:sp>
        <p:nvSpPr>
          <p:cNvPr id="279" name="Google Shape;27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0" name="Google Shape;28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D744484-8726-434F-904B-7D880910F7EE}" type="datetime1">
              <a:rPr lang="en-IN" smtClean="0"/>
              <a:t>24-10-2023</a:t>
            </a:fld>
            <a:endParaRPr/>
          </a:p>
        </p:txBody>
      </p:sp>
      <p:sp>
        <p:nvSpPr>
          <p:cNvPr id="284" name="Google Shape;28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5" name="Google Shape;28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972DBB-970F-4A3D-A848-681F17DCE7BD}" type="datetime1">
              <a:rPr lang="en-IN" smtClean="0"/>
              <a:t>24-10-2023</a:t>
            </a:fld>
            <a:endParaRPr/>
          </a:p>
        </p:txBody>
      </p:sp>
      <p:sp>
        <p:nvSpPr>
          <p:cNvPr id="288" name="Google Shape;28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9" name="Google Shape;28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3" name="Google Shape;293;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4" name="Google Shape;29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1CAF78-DE28-40BF-BCB2-C0A5647AE172}" type="datetime1">
              <a:rPr lang="en-IN" smtClean="0"/>
              <a:t>24-10-2023</a:t>
            </a:fld>
            <a:endParaRPr/>
          </a:p>
        </p:txBody>
      </p:sp>
      <p:sp>
        <p:nvSpPr>
          <p:cNvPr id="295" name="Google Shape;29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96" name="Google Shape;29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7"/>
        <p:cNvGrpSpPr/>
        <p:nvPr/>
      </p:nvGrpSpPr>
      <p:grpSpPr>
        <a:xfrm>
          <a:off x="0" y="0"/>
          <a:ext cx="0" cy="0"/>
          <a:chOff x="0" y="0"/>
          <a:chExt cx="0" cy="0"/>
        </a:xfrm>
      </p:grpSpPr>
      <p:sp>
        <p:nvSpPr>
          <p:cNvPr id="298" name="Google Shape;298;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52"/>
          <p:cNvSpPr>
            <a:spLocks noGrp="1"/>
          </p:cNvSpPr>
          <p:nvPr>
            <p:ph type="pic" idx="2"/>
          </p:nvPr>
        </p:nvSpPr>
        <p:spPr>
          <a:xfrm>
            <a:off x="5183188" y="987425"/>
            <a:ext cx="6172200" cy="4873625"/>
          </a:xfrm>
          <a:prstGeom prst="rect">
            <a:avLst/>
          </a:prstGeom>
          <a:noFill/>
          <a:ln>
            <a:noFill/>
          </a:ln>
        </p:spPr>
      </p:sp>
      <p:sp>
        <p:nvSpPr>
          <p:cNvPr id="300" name="Google Shape;300;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1" name="Google Shape;30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40399E9-260A-4F99-AB24-605F39C73D47}" type="datetime1">
              <a:rPr lang="en-IN" smtClean="0"/>
              <a:t>24-10-2023</a:t>
            </a:fld>
            <a:endParaRPr/>
          </a:p>
        </p:txBody>
      </p:sp>
      <p:sp>
        <p:nvSpPr>
          <p:cNvPr id="302" name="Google Shape;30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3" name="Google Shape;30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4"/>
        <p:cNvGrpSpPr/>
        <p:nvPr/>
      </p:nvGrpSpPr>
      <p:grpSpPr>
        <a:xfrm>
          <a:off x="0" y="0"/>
          <a:ext cx="0" cy="0"/>
          <a:chOff x="0" y="0"/>
          <a:chExt cx="0" cy="0"/>
        </a:xfrm>
      </p:grpSpPr>
      <p:sp>
        <p:nvSpPr>
          <p:cNvPr id="305" name="Google Shape;305;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A45C6E2-02C1-4BC2-9B8E-30E01735F98B}" type="datetime1">
              <a:rPr lang="en-IN" smtClean="0"/>
              <a:t>24-10-2023</a:t>
            </a:fld>
            <a:endParaRPr/>
          </a:p>
        </p:txBody>
      </p:sp>
      <p:sp>
        <p:nvSpPr>
          <p:cNvPr id="308" name="Google Shape;30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9" name="Google Shape;30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0"/>
        <p:cNvGrpSpPr/>
        <p:nvPr/>
      </p:nvGrpSpPr>
      <p:grpSpPr>
        <a:xfrm>
          <a:off x="0" y="0"/>
          <a:ext cx="0" cy="0"/>
          <a:chOff x="0" y="0"/>
          <a:chExt cx="0" cy="0"/>
        </a:xfrm>
      </p:grpSpPr>
      <p:sp>
        <p:nvSpPr>
          <p:cNvPr id="311" name="Google Shape;311;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EC6D568-A0A9-4AF8-86E0-1A1D51C52062}" type="datetime1">
              <a:rPr lang="en-IN" smtClean="0"/>
              <a:t>24-10-2023</a:t>
            </a:fld>
            <a:endParaRPr/>
          </a:p>
        </p:txBody>
      </p:sp>
      <p:sp>
        <p:nvSpPr>
          <p:cNvPr id="314" name="Google Shape;31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15" name="Google Shape;31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6EF5248F-0208-42B2-8E12-28990E6AC6B7}" type="datetime1">
              <a:rPr lang="en-IN" smtClean="0"/>
              <a:t>24-10-2023</a:t>
            </a:fld>
            <a:endParaRPr/>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36" name="Google Shape;3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9"/>
          <p:cNvSpPr txBox="1">
            <a:spLocks noGrp="1"/>
          </p:cNvSpPr>
          <p:nvPr>
            <p:ph type="body" idx="1"/>
          </p:nvPr>
        </p:nvSpPr>
        <p:spPr>
          <a:xfrm>
            <a:off x="526093" y="1189973"/>
            <a:ext cx="10997852"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D600104-5F81-4338-BE3E-7B3A48FE27DB}" type="datetime1">
              <a:rPr lang="en-IN" smtClean="0"/>
              <a:t>24-10-2023</a:t>
            </a:fld>
            <a:endParaRPr/>
          </a:p>
        </p:txBody>
      </p:sp>
      <p:sp>
        <p:nvSpPr>
          <p:cNvPr id="41" name="Google Shape;4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42" name="Google Shape;4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10"/>
          <p:cNvSpPr txBox="1">
            <a:spLocks noGrp="1"/>
          </p:cNvSpPr>
          <p:nvPr>
            <p:ph type="body" idx="1"/>
          </p:nvPr>
        </p:nvSpPr>
        <p:spPr>
          <a:xfrm>
            <a:off x="676949" y="1606006"/>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5E1C6107-A006-4939-A277-F439A6887C18}" type="datetime1">
              <a:rPr lang="en-IN" smtClean="0"/>
              <a:t>24-10-2023</a:t>
            </a:fld>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2A2C3D7-925E-417C-82B0-6600956B8170}" type="datetime1">
              <a:rPr lang="en-IN" smtClean="0"/>
              <a:t>24-10-2023</a:t>
            </a:fld>
            <a:endParaRPr/>
          </a:p>
        </p:txBody>
      </p:sp>
      <p:sp>
        <p:nvSpPr>
          <p:cNvPr id="55" name="Google Shape;5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6" name="Google Shape;5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3E3630EC-0EBA-4D42-83BA-7BC28C8E6C63}" type="datetime1">
              <a:rPr lang="en-IN" smtClean="0"/>
              <a:t>24-10-2023</a:t>
            </a:fld>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09BEF75-4BB6-4166-AEFE-82087F59A805}" type="datetime1">
              <a:rPr lang="en-IN" smtClean="0"/>
              <a:t>24-10-2023</a:t>
            </a:fld>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p:nvPr/>
        </p:nvSpPr>
        <p:spPr>
          <a:xfrm>
            <a:off x="1531257" y="294320"/>
            <a:ext cx="9129486"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1" name="Google Shape;11;p4"/>
          <p:cNvPicPr preferRelativeResize="0"/>
          <p:nvPr/>
        </p:nvPicPr>
        <p:blipFill rotWithShape="1">
          <a:blip r:embed="rId17">
            <a:alphaModFix/>
          </a:blip>
          <a:srcRect/>
          <a:stretch/>
        </p:blipFill>
        <p:spPr>
          <a:xfrm rot="5400000">
            <a:off x="5925342" y="572980"/>
            <a:ext cx="385984" cy="12236665"/>
          </a:xfrm>
          <a:prstGeom prst="rect">
            <a:avLst/>
          </a:prstGeom>
          <a:noFill/>
          <a:ln>
            <a:noFill/>
          </a:ln>
        </p:spPr>
      </p:pic>
      <p:pic>
        <p:nvPicPr>
          <p:cNvPr id="15" name="Google Shape;15;p4"/>
          <p:cNvPicPr preferRelativeResize="0"/>
          <p:nvPr/>
        </p:nvPicPr>
        <p:blipFill rotWithShape="1">
          <a:blip r:embed="rId18">
            <a:alphaModFix/>
          </a:blip>
          <a:srcRect/>
          <a:stretch/>
        </p:blipFill>
        <p:spPr>
          <a:xfrm rot="5400000">
            <a:off x="4578320" y="1754022"/>
            <a:ext cx="176409" cy="9333048"/>
          </a:xfrm>
          <a:prstGeom prst="rect">
            <a:avLst/>
          </a:prstGeom>
          <a:noFill/>
          <a:ln>
            <a:noFill/>
          </a:ln>
        </p:spPr>
      </p:pic>
      <p:pic>
        <p:nvPicPr>
          <p:cNvPr id="16" name="Google Shape;16;p4" descr="A picture containing drawing&#10;&#10;Description automatically generated"/>
          <p:cNvPicPr preferRelativeResize="0"/>
          <p:nvPr/>
        </p:nvPicPr>
        <p:blipFill rotWithShape="1">
          <a:blip r:embed="rId19">
            <a:alphaModFix/>
          </a:blip>
          <a:srcRect/>
          <a:stretch/>
        </p:blipFill>
        <p:spPr>
          <a:xfrm>
            <a:off x="156050" y="220831"/>
            <a:ext cx="3245735" cy="811434"/>
          </a:xfrm>
          <a:prstGeom prst="rect">
            <a:avLst/>
          </a:prstGeom>
          <a:noFill/>
          <a:ln>
            <a:noFill/>
          </a:ln>
        </p:spPr>
      </p:pic>
      <p:pic>
        <p:nvPicPr>
          <p:cNvPr id="17" name="Google Shape;17;p4" descr="A close up of a sign&#10;&#10;Description automatically generated"/>
          <p:cNvPicPr preferRelativeResize="0"/>
          <p:nvPr/>
        </p:nvPicPr>
        <p:blipFill rotWithShape="1">
          <a:blip r:embed="rId20">
            <a:alphaModFix/>
          </a:blip>
          <a:srcRect/>
          <a:stretch/>
        </p:blipFill>
        <p:spPr>
          <a:xfrm>
            <a:off x="11006462" y="220820"/>
            <a:ext cx="968545" cy="721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9"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Google Shape;1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2AE27356-A144-43C2-B555-0B8FD2657F34}" type="datetime1">
              <a:rPr lang="en-IN" smtClean="0"/>
              <a:t>24-10-2023</a:t>
            </a:fld>
            <a:endParaRPr/>
          </a:p>
        </p:txBody>
      </p:sp>
      <p:sp>
        <p:nvSpPr>
          <p:cNvPr id="170" name="Google Shape;1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171" name="Google Shape;1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3" name="Google Shape;24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4" name="Google Shape;2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53F0617-C0DB-46CF-8410-613830FEF843}" type="datetime1">
              <a:rPr lang="en-IN" smtClean="0"/>
              <a:t>24-10-2023</a:t>
            </a:fld>
            <a:endParaRPr/>
          </a:p>
        </p:txBody>
      </p:sp>
      <p:sp>
        <p:nvSpPr>
          <p:cNvPr id="245" name="Google Shape;2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46" name="Google Shape;2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hyperlink" Target="https://percobain.github.io/Drought-Management/"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2.wdp"/><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
          <p:cNvPicPr preferRelativeResize="0"/>
          <p:nvPr/>
        </p:nvPicPr>
        <p:blipFill rotWithShape="1">
          <a:blip r:embed="rId3">
            <a:alphaModFix/>
          </a:blip>
          <a:srcRect/>
          <a:stretch/>
        </p:blipFill>
        <p:spPr>
          <a:xfrm>
            <a:off x="0" y="2789916"/>
            <a:ext cx="6052457" cy="3512457"/>
          </a:xfrm>
          <a:prstGeom prst="rect">
            <a:avLst/>
          </a:prstGeom>
          <a:noFill/>
          <a:ln>
            <a:noFill/>
          </a:ln>
        </p:spPr>
      </p:pic>
      <p:pic>
        <p:nvPicPr>
          <p:cNvPr id="321" name="Google Shape;321;p1"/>
          <p:cNvPicPr preferRelativeResize="0"/>
          <p:nvPr/>
        </p:nvPicPr>
        <p:blipFill rotWithShape="1">
          <a:blip r:embed="rId4">
            <a:alphaModFix/>
          </a:blip>
          <a:srcRect r="59220"/>
          <a:stretch/>
        </p:blipFill>
        <p:spPr>
          <a:xfrm rot="-5400000">
            <a:off x="7424058" y="1534432"/>
            <a:ext cx="3512457" cy="6023426"/>
          </a:xfrm>
          <a:prstGeom prst="rect">
            <a:avLst/>
          </a:prstGeom>
          <a:noFill/>
          <a:ln>
            <a:noFill/>
          </a:ln>
        </p:spPr>
      </p:pic>
      <p:sp>
        <p:nvSpPr>
          <p:cNvPr id="322" name="Google Shape;322;p1"/>
          <p:cNvSpPr txBox="1">
            <a:spLocks noGrp="1"/>
          </p:cNvSpPr>
          <p:nvPr>
            <p:ph type="title"/>
          </p:nvPr>
        </p:nvSpPr>
        <p:spPr>
          <a:xfrm>
            <a:off x="398039" y="239000"/>
            <a:ext cx="11395800" cy="72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dirty="0">
                <a:solidFill>
                  <a:srgbClr val="C00000"/>
                </a:solidFill>
                <a:latin typeface="Marcellus"/>
                <a:ea typeface="Marcellus"/>
                <a:cs typeface="Marcellus"/>
                <a:sym typeface="Marcellus"/>
              </a:rPr>
              <a:t>Title</a:t>
            </a:r>
            <a:endParaRPr dirty="0">
              <a:latin typeface="Marcellus"/>
              <a:ea typeface="Marcellus"/>
              <a:cs typeface="Marcellus"/>
              <a:sym typeface="Marcellus"/>
            </a:endParaRPr>
          </a:p>
        </p:txBody>
      </p:sp>
      <p:sp>
        <p:nvSpPr>
          <p:cNvPr id="323" name="Google Shape;323;p1"/>
          <p:cNvSpPr txBox="1"/>
          <p:nvPr/>
        </p:nvSpPr>
        <p:spPr>
          <a:xfrm>
            <a:off x="677958" y="1426340"/>
            <a:ext cx="10315074" cy="400532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Name of Presenter</a:t>
            </a:r>
          </a:p>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Affiliation</a:t>
            </a:r>
            <a:endParaRPr sz="2800" dirty="0">
              <a:solidFill>
                <a:schemeClr val="dk1"/>
              </a:solidFill>
              <a:latin typeface="Monospac821 BT" panose="020B0609020202020204" pitchFamily="49" charset="0"/>
              <a:ea typeface="Fira Sans"/>
              <a:cs typeface="Fira Sans"/>
              <a:sym typeface="Fira Sans"/>
            </a:endParaRPr>
          </a:p>
        </p:txBody>
      </p:sp>
      <p:sp>
        <p:nvSpPr>
          <p:cNvPr id="2" name="Date Placeholder 1"/>
          <p:cNvSpPr>
            <a:spLocks noGrp="1"/>
          </p:cNvSpPr>
          <p:nvPr>
            <p:ph type="dt" idx="10"/>
          </p:nvPr>
        </p:nvSpPr>
        <p:spPr>
          <a:xfrm>
            <a:off x="412897" y="6492875"/>
            <a:ext cx="2743200" cy="365125"/>
          </a:xfrm>
        </p:spPr>
        <p:txBody>
          <a:bodyPr/>
          <a:lstStyle/>
          <a:p>
            <a:fld id="{74377E67-DBEE-4ACA-B983-7D5BC25A6B95}" type="datetime1">
              <a:rPr lang="en-IN" sz="1200" smtClean="0">
                <a:solidFill>
                  <a:schemeClr val="bg1"/>
                </a:solidFill>
                <a:latin typeface="Fira Sans" charset="0"/>
              </a:rPr>
              <a:t>24-10-2023</a:t>
            </a:fld>
            <a:endParaRPr lang="en-IN" sz="1200" dirty="0">
              <a:solidFill>
                <a:schemeClr val="bg1"/>
              </a:solidFill>
              <a:latin typeface="Fira Sans" charset="0"/>
            </a:endParaRPr>
          </a:p>
        </p:txBody>
      </p:sp>
      <p:sp>
        <p:nvSpPr>
          <p:cNvPr id="3" name="Footer Placeholder 2"/>
          <p:cNvSpPr>
            <a:spLocks noGrp="1"/>
          </p:cNvSpPr>
          <p:nvPr>
            <p:ph type="ftr" idx="11"/>
          </p:nvPr>
        </p:nvSpPr>
        <p:spPr>
          <a:xfrm>
            <a:off x="3775361" y="6492875"/>
            <a:ext cx="4786423" cy="365125"/>
          </a:xfrm>
        </p:spPr>
        <p:txBody>
          <a:bodyPr/>
          <a:lstStyle/>
          <a:p>
            <a:pPr algn="ctr"/>
            <a:r>
              <a:rPr lang="en-IN" sz="1200" dirty="0">
                <a:solidFill>
                  <a:schemeClr val="bg1"/>
                </a:solidFill>
                <a:latin typeface="Fira Sans" charset="0"/>
              </a:rPr>
              <a:t>Department of Information Technology</a:t>
            </a:r>
          </a:p>
        </p:txBody>
      </p:sp>
      <p:sp>
        <p:nvSpPr>
          <p:cNvPr id="4" name="Slide Number Placeholder 3"/>
          <p:cNvSpPr>
            <a:spLocks noGrp="1"/>
          </p:cNvSpPr>
          <p:nvPr>
            <p:ph type="sldNum" idx="12"/>
          </p:nvPr>
        </p:nvSpPr>
        <p:spPr>
          <a:xfrm>
            <a:off x="8759455" y="6447612"/>
            <a:ext cx="2743200" cy="365125"/>
          </a:xfrm>
        </p:spPr>
        <p:txBody>
          <a:bodyPr/>
          <a:lstStyle/>
          <a:p>
            <a:pPr marL="0" lvl="0" indent="0" algn="r" rtl="0">
              <a:spcBef>
                <a:spcPts val="0"/>
              </a:spcBef>
              <a:spcAft>
                <a:spcPts val="0"/>
              </a:spcAft>
              <a:buNone/>
            </a:pPr>
            <a:fld id="{00000000-1234-1234-1234-123412341234}" type="slidenum">
              <a:rPr lang="en-US" sz="1200" smtClean="0">
                <a:solidFill>
                  <a:schemeClr val="bg1"/>
                </a:solidFill>
                <a:latin typeface="Fira Sans" charset="0"/>
              </a:rPr>
              <a:pPr marL="0" lvl="0" indent="0" algn="r" rtl="0">
                <a:spcBef>
                  <a:spcPts val="0"/>
                </a:spcBef>
                <a:spcAft>
                  <a:spcPts val="0"/>
                </a:spcAft>
                <a:buNone/>
              </a:pPr>
              <a:t>1</a:t>
            </a:fld>
            <a:endParaRPr lang="en-US" sz="1200" dirty="0">
              <a:solidFill>
                <a:schemeClr val="bg1"/>
              </a:solidFill>
              <a:latin typeface="Fira Sans"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blipFill>
            <a:blip r:embed="rId4"/>
            <a:stretch>
              <a:fillRect/>
            </a:stretch>
          </a:blipFill>
          <a:ln w="13811">
            <a:solidFill>
              <a:srgbClr val="FFFFFF">
                <a:alpha val="16000"/>
              </a:srgbClr>
            </a:solidFill>
            <a:prstDash val="solid"/>
          </a:ln>
        </p:spPr>
        <p:txBody>
          <a:bodyPr/>
          <a:lstStyle/>
          <a:p>
            <a:endParaRPr lang="en-IN" sz="1167" dirty="0"/>
          </a:p>
        </p:txBody>
      </p:sp>
      <p:pic>
        <p:nvPicPr>
          <p:cNvPr id="5" name="Image 2" descr="preencoded.png">
            <a:hlinkClick r:id="rId5"/>
          </p:cNvPr>
          <p:cNvPicPr>
            <a:picLocks noChangeAspect="1"/>
          </p:cNvPicPr>
          <p:nvPr/>
        </p:nvPicPr>
        <p:blipFill>
          <a:blip r:embed="rId6"/>
          <a:stretch>
            <a:fillRect/>
          </a:stretch>
        </p:blipFill>
        <p:spPr>
          <a:xfrm>
            <a:off x="2186980" y="3435945"/>
            <a:ext cx="7818041" cy="1276548"/>
          </a:xfrm>
          <a:prstGeom prst="rect">
            <a:avLst/>
          </a:prstGeom>
        </p:spPr>
      </p:pic>
      <p:sp>
        <p:nvSpPr>
          <p:cNvPr id="7" name="Rectangle 6">
            <a:extLst>
              <a:ext uri="{FF2B5EF4-FFF2-40B4-BE49-F238E27FC236}">
                <a16:creationId xmlns:a16="http://schemas.microsoft.com/office/drawing/2014/main" id="{3CE5AAB3-AC7A-0EF4-BC88-4DDB4A0A1C3A}"/>
              </a:ext>
            </a:extLst>
          </p:cNvPr>
          <p:cNvSpPr/>
          <p:nvPr/>
        </p:nvSpPr>
        <p:spPr>
          <a:xfrm>
            <a:off x="3279913" y="555229"/>
            <a:ext cx="6142383" cy="762000"/>
          </a:xfrm>
          <a:prstGeom prst="rect">
            <a:avLst/>
          </a:prstGeom>
          <a:gradFill>
            <a:gsLst>
              <a:gs pos="90224">
                <a:srgbClr val="B5D2EC"/>
              </a:gs>
              <a:gs pos="63000">
                <a:schemeClr val="accent1">
                  <a:lumMod val="5000"/>
                  <a:lumOff val="95000"/>
                </a:schemeClr>
              </a:gs>
              <a:gs pos="39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917" dirty="0">
                <a:solidFill>
                  <a:schemeClr val="tx1"/>
                </a:solidFill>
                <a:latin typeface="Arial" panose="020B0604020202020204" pitchFamily="34" charset="0"/>
                <a:ea typeface="Barlow, sans-serif" pitchFamily="34" charset="-122"/>
                <a:cs typeface="Arial" panose="020B0604020202020204" pitchFamily="34" charset="0"/>
              </a:rPr>
              <a:t>Drought Management</a:t>
            </a:r>
            <a:endParaRPr lang="en-US" sz="2917" dirty="0">
              <a:solidFill>
                <a:schemeClr val="tx1"/>
              </a:solidFill>
              <a:latin typeface="Arial" panose="020B0604020202020204" pitchFamily="34" charset="0"/>
            </a:endParaRPr>
          </a:p>
          <a:p>
            <a:pPr algn="ctr"/>
            <a:endParaRPr lang="en-IN" sz="1167" dirty="0">
              <a:latin typeface="Arial" panose="020B0604020202020204" pitchFamily="34" charset="0"/>
            </a:endParaRPr>
          </a:p>
        </p:txBody>
      </p:sp>
      <p:sp>
        <p:nvSpPr>
          <p:cNvPr id="8" name="Rectangle 7">
            <a:extLst>
              <a:ext uri="{FF2B5EF4-FFF2-40B4-BE49-F238E27FC236}">
                <a16:creationId xmlns:a16="http://schemas.microsoft.com/office/drawing/2014/main" id="{7CBB0259-86AE-D4FB-448D-190AB601F650}"/>
              </a:ext>
            </a:extLst>
          </p:cNvPr>
          <p:cNvSpPr/>
          <p:nvPr/>
        </p:nvSpPr>
        <p:spPr>
          <a:xfrm>
            <a:off x="2186980" y="1547813"/>
            <a:ext cx="7703145" cy="1276548"/>
          </a:xfrm>
          <a:prstGeom prst="rect">
            <a:avLst/>
          </a:prstGeom>
          <a:gradFill>
            <a:gsLst>
              <a:gs pos="90224">
                <a:srgbClr val="B5D2EC"/>
              </a:gs>
              <a:gs pos="63000">
                <a:schemeClr val="accent1">
                  <a:lumMod val="5000"/>
                  <a:lumOff val="95000"/>
                </a:schemeClr>
              </a:gs>
              <a:gs pos="39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2734"/>
              </a:lnSpc>
            </a:pPr>
            <a:r>
              <a:rPr lang="en-US" sz="1500" dirty="0">
                <a:solidFill>
                  <a:schemeClr val="tx1"/>
                </a:solidFill>
                <a:latin typeface="Arial" panose="020B0604020202020204" pitchFamily="34" charset="0"/>
                <a:ea typeface="Barlow" pitchFamily="34" charset="-122"/>
                <a:cs typeface="Arial" panose="020B0604020202020204" pitchFamily="34" charset="0"/>
              </a:rPr>
              <a:t>Explore our webpage dedicated to Drought Management, showcasing the use of AI and IoT technologies for efficient water resource management, all in an engaging and user-friendly design.</a:t>
            </a:r>
            <a:endParaRPr lang="en-US" sz="15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694333" y="1390154"/>
            <a:ext cx="6231334" cy="2082998"/>
          </a:xfrm>
          <a:prstGeom prst="rect">
            <a:avLst/>
          </a:prstGeom>
          <a:noFill/>
          <a:ln/>
        </p:spPr>
        <p:txBody>
          <a:bodyPr wrap="square" rtlCol="0" anchor="t"/>
          <a:lstStyle/>
          <a:p>
            <a:pPr>
              <a:lnSpc>
                <a:spcPts val="5467"/>
              </a:lnSpc>
            </a:pPr>
            <a:r>
              <a:rPr lang="en-US" sz="4374" b="1" dirty="0">
                <a:solidFill>
                  <a:srgbClr val="FF726D"/>
                </a:solidFill>
                <a:latin typeface="Inconsolata" pitchFamily="34" charset="0"/>
                <a:ea typeface="Inconsolata" pitchFamily="34" charset="-122"/>
                <a:cs typeface="Inconsolata" pitchFamily="34" charset="-120"/>
              </a:rPr>
              <a:t>Monitoring and Managing Water Quality Parameters</a:t>
            </a:r>
            <a:endParaRPr lang="en-US" sz="4374" dirty="0"/>
          </a:p>
        </p:txBody>
      </p:sp>
      <p:sp>
        <p:nvSpPr>
          <p:cNvPr id="5" name="Text 3"/>
          <p:cNvSpPr/>
          <p:nvPr/>
        </p:nvSpPr>
        <p:spPr>
          <a:xfrm>
            <a:off x="694333" y="3750866"/>
            <a:ext cx="6231334" cy="1184672"/>
          </a:xfrm>
          <a:prstGeom prst="rect">
            <a:avLst/>
          </a:prstGeom>
          <a:noFill/>
          <a:ln/>
        </p:spPr>
        <p:txBody>
          <a:bodyPr wrap="square" rtlCol="0" anchor="t"/>
          <a:lstStyle/>
          <a:p>
            <a:pPr>
              <a:lnSpc>
                <a:spcPts val="2332"/>
              </a:lnSpc>
            </a:pPr>
            <a:r>
              <a:rPr lang="en-US" sz="1458" dirty="0">
                <a:solidFill>
                  <a:schemeClr val="tx1"/>
                </a:solidFill>
                <a:latin typeface="Fira Sans" pitchFamily="34" charset="0"/>
                <a:ea typeface="Fira Sans" pitchFamily="34" charset="-122"/>
                <a:cs typeface="Fira Sans" pitchFamily="34" charset="-120"/>
              </a:rPr>
              <a:t>Water quality refers to the physical, chemical, and biological characteristics of water, which collectively determine its suitability for various purposes, including drinking, industrial use, agricultural use, and sustaining aquatic ecosystems.</a:t>
            </a:r>
            <a:endParaRPr lang="en-US" sz="1458" dirty="0">
              <a:solidFill>
                <a:schemeClr val="tx1"/>
              </a:solidFill>
            </a:endParaRPr>
          </a:p>
        </p:txBody>
      </p:sp>
      <p:pic>
        <p:nvPicPr>
          <p:cNvPr id="9" name="Image 1" descr="preencoded.png"/>
          <p:cNvPicPr>
            <a:picLocks noChangeAspect="1"/>
          </p:cNvPicPr>
          <p:nvPr/>
        </p:nvPicPr>
        <p:blipFill>
          <a:blip r:embed="rId4"/>
          <a:stretch>
            <a:fillRect/>
          </a:stretch>
        </p:blipFill>
        <p:spPr>
          <a:xfrm>
            <a:off x="7620000" y="0"/>
            <a:ext cx="4572000" cy="6858000"/>
          </a:xfrm>
          <a:prstGeom prst="rect">
            <a:avLst/>
          </a:prstGeom>
        </p:spPr>
      </p:pic>
      <p:pic>
        <p:nvPicPr>
          <p:cNvPr id="12" name="Picture 11">
            <a:extLst>
              <a:ext uri="{FF2B5EF4-FFF2-40B4-BE49-F238E27FC236}">
                <a16:creationId xmlns:a16="http://schemas.microsoft.com/office/drawing/2014/main" id="{4027B747-5600-5E0C-B1CC-DE35C5A02281}"/>
              </a:ext>
            </a:extLst>
          </p:cNvPr>
          <p:cNvPicPr>
            <a:picLocks noChangeAspect="1"/>
          </p:cNvPicPr>
          <p:nvPr/>
        </p:nvPicPr>
        <p:blipFill>
          <a:blip r:embed="rId5"/>
          <a:stretch>
            <a:fillRect/>
          </a:stretch>
        </p:blipFill>
        <p:spPr>
          <a:xfrm>
            <a:off x="11404863" y="3914"/>
            <a:ext cx="787136" cy="4464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dirty="0"/>
          </a:p>
        </p:txBody>
      </p:sp>
      <p:pic>
        <p:nvPicPr>
          <p:cNvPr id="4" name="Image 0" descr="preencoded.png"/>
          <p:cNvPicPr>
            <a:picLocks noChangeAspect="1"/>
          </p:cNvPicPr>
          <p:nvPr/>
        </p:nvPicPr>
        <p:blipFill>
          <a:blip r:embed="rId4"/>
          <a:stretch>
            <a:fillRect/>
          </a:stretch>
        </p:blipFill>
        <p:spPr>
          <a:xfrm>
            <a:off x="3181400" y="662073"/>
            <a:ext cx="1836143" cy="1224062"/>
          </a:xfrm>
          <a:prstGeom prst="rect">
            <a:avLst/>
          </a:prstGeom>
          <a:blipFill>
            <a:blip r:embed="rId3"/>
            <a:stretch>
              <a:fillRect/>
            </a:stretch>
          </a:blipFill>
        </p:spPr>
      </p:pic>
      <p:sp>
        <p:nvSpPr>
          <p:cNvPr id="5" name="Text 2"/>
          <p:cNvSpPr/>
          <p:nvPr/>
        </p:nvSpPr>
        <p:spPr>
          <a:xfrm>
            <a:off x="3017639" y="1871960"/>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Physical Parameters:</a:t>
            </a:r>
            <a:endParaRPr lang="en-US" sz="2041" dirty="0"/>
          </a:p>
        </p:txBody>
      </p:sp>
      <p:sp>
        <p:nvSpPr>
          <p:cNvPr id="6" name="Text 3"/>
          <p:cNvSpPr/>
          <p:nvPr/>
        </p:nvSpPr>
        <p:spPr>
          <a:xfrm>
            <a:off x="2559051" y="2962374"/>
            <a:ext cx="2299792" cy="310853"/>
          </a:xfrm>
          <a:prstGeom prst="rect">
            <a:avLst/>
          </a:prstGeom>
          <a:noFill/>
          <a:ln/>
        </p:spPr>
        <p:txBody>
          <a:bodyPr wrap="none" rtlCol="0" anchor="t"/>
          <a:lstStyle/>
          <a:p>
            <a:pPr marL="285739" indent="-285739">
              <a:lnSpc>
                <a:spcPts val="1633"/>
              </a:lnSpc>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Temperature:</a:t>
            </a:r>
            <a:endParaRPr lang="en-US" sz="1021" dirty="0">
              <a:solidFill>
                <a:schemeClr val="tx1"/>
              </a:solidFill>
            </a:endParaRPr>
          </a:p>
        </p:txBody>
      </p:sp>
      <p:sp>
        <p:nvSpPr>
          <p:cNvPr id="7" name="Text 4"/>
          <p:cNvSpPr/>
          <p:nvPr/>
        </p:nvSpPr>
        <p:spPr>
          <a:xfrm>
            <a:off x="2635250" y="3216771"/>
            <a:ext cx="2223591" cy="1084659"/>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Deploy temperature sensors equipped with IoT capabilities to monitor water temperature continuously.</a:t>
            </a:r>
            <a:endParaRPr lang="en-US" sz="1021" dirty="0">
              <a:solidFill>
                <a:schemeClr val="tx1"/>
              </a:solidFill>
            </a:endParaRPr>
          </a:p>
        </p:txBody>
      </p:sp>
      <p:sp>
        <p:nvSpPr>
          <p:cNvPr id="9" name="Text 6"/>
          <p:cNvSpPr/>
          <p:nvPr/>
        </p:nvSpPr>
        <p:spPr>
          <a:xfrm>
            <a:off x="2635252" y="4651077"/>
            <a:ext cx="2223590" cy="829072"/>
          </a:xfrm>
          <a:prstGeom prst="rect">
            <a:avLst/>
          </a:prstGeom>
          <a:noFill/>
          <a:ln/>
        </p:spPr>
        <p:txBody>
          <a:bodyPr wrap="square" rtlCol="0" anchor="t"/>
          <a:lstStyle/>
          <a:p>
            <a:pPr>
              <a:lnSpc>
                <a:spcPts val="1633"/>
              </a:lnSpc>
              <a:buSzPct val="100000"/>
            </a:pPr>
            <a:endParaRPr lang="en-US" sz="1021" dirty="0"/>
          </a:p>
        </p:txBody>
      </p:sp>
      <p:sp>
        <p:nvSpPr>
          <p:cNvPr id="10" name="Text 7"/>
          <p:cNvSpPr/>
          <p:nvPr/>
        </p:nvSpPr>
        <p:spPr>
          <a:xfrm>
            <a:off x="2476500" y="4594622"/>
            <a:ext cx="2221410" cy="310852"/>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Total Suspended Solids (TSS):</a:t>
            </a:r>
            <a:endParaRPr lang="en-US" sz="1021" dirty="0">
              <a:solidFill>
                <a:schemeClr val="tx1"/>
              </a:solidFill>
            </a:endParaRPr>
          </a:p>
        </p:txBody>
      </p:sp>
      <p:sp>
        <p:nvSpPr>
          <p:cNvPr id="11" name="Text 8"/>
          <p:cNvSpPr/>
          <p:nvPr/>
        </p:nvSpPr>
        <p:spPr>
          <a:xfrm>
            <a:off x="2559051" y="5043614"/>
            <a:ext cx="2299790" cy="906336"/>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Use TSS sensors equipped with IoT connectivity to monitor suspended particle concentrations.</a:t>
            </a:r>
            <a:endParaRPr lang="en-US" sz="1021" dirty="0">
              <a:solidFill>
                <a:schemeClr val="tx1"/>
              </a:solidFill>
            </a:endParaRPr>
          </a:p>
        </p:txBody>
      </p:sp>
      <p:sp>
        <p:nvSpPr>
          <p:cNvPr id="12" name="Text 9"/>
          <p:cNvSpPr/>
          <p:nvPr/>
        </p:nvSpPr>
        <p:spPr>
          <a:xfrm>
            <a:off x="3017639" y="7151192"/>
            <a:ext cx="1841203" cy="207268"/>
          </a:xfrm>
          <a:prstGeom prst="rect">
            <a:avLst/>
          </a:prstGeom>
          <a:noFill/>
          <a:ln/>
        </p:spPr>
        <p:txBody>
          <a:bodyPr wrap="none" rtlCol="0" anchor="t"/>
          <a:lstStyle/>
          <a:p>
            <a:pPr>
              <a:lnSpc>
                <a:spcPts val="1633"/>
              </a:lnSpc>
            </a:pPr>
            <a:endParaRPr lang="en-US" sz="1021" dirty="0"/>
          </a:p>
        </p:txBody>
      </p:sp>
      <p:sp>
        <p:nvSpPr>
          <p:cNvPr id="13" name="Text 10"/>
          <p:cNvSpPr/>
          <p:nvPr/>
        </p:nvSpPr>
        <p:spPr>
          <a:xfrm>
            <a:off x="3017639" y="7475042"/>
            <a:ext cx="1841203" cy="207268"/>
          </a:xfrm>
          <a:prstGeom prst="rect">
            <a:avLst/>
          </a:prstGeom>
          <a:noFill/>
          <a:ln/>
        </p:spPr>
        <p:txBody>
          <a:bodyPr wrap="none" rtlCol="0" anchor="t"/>
          <a:lstStyle/>
          <a:p>
            <a:pPr>
              <a:lnSpc>
                <a:spcPts val="1633"/>
              </a:lnSpc>
            </a:pPr>
            <a:endParaRPr lang="en-US" sz="1021" dirty="0"/>
          </a:p>
        </p:txBody>
      </p:sp>
      <p:pic>
        <p:nvPicPr>
          <p:cNvPr id="14" name="Image 1" descr="preencoded.png"/>
          <p:cNvPicPr>
            <a:picLocks noChangeAspect="1"/>
          </p:cNvPicPr>
          <p:nvPr/>
        </p:nvPicPr>
        <p:blipFill>
          <a:blip r:embed="rId5"/>
          <a:stretch>
            <a:fillRect/>
          </a:stretch>
        </p:blipFill>
        <p:spPr>
          <a:xfrm>
            <a:off x="5186361" y="508496"/>
            <a:ext cx="1836143" cy="2003028"/>
          </a:xfrm>
          <a:prstGeom prst="rect">
            <a:avLst/>
          </a:prstGeom>
        </p:spPr>
      </p:pic>
      <p:sp>
        <p:nvSpPr>
          <p:cNvPr id="15" name="Text 11"/>
          <p:cNvSpPr/>
          <p:nvPr/>
        </p:nvSpPr>
        <p:spPr>
          <a:xfrm>
            <a:off x="5181303" y="2650927"/>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Biological Parameters:</a:t>
            </a:r>
            <a:endParaRPr lang="en-US" sz="2041" dirty="0"/>
          </a:p>
        </p:txBody>
      </p:sp>
      <p:sp>
        <p:nvSpPr>
          <p:cNvPr id="17" name="Text 13"/>
          <p:cNvSpPr/>
          <p:nvPr/>
        </p:nvSpPr>
        <p:spPr>
          <a:xfrm>
            <a:off x="5181303" y="3781624"/>
            <a:ext cx="2065634" cy="621804"/>
          </a:xfrm>
          <a:prstGeom prst="rect">
            <a:avLst/>
          </a:prstGeom>
          <a:noFill/>
          <a:ln/>
        </p:spPr>
        <p:txBody>
          <a:bodyPr wrap="square" rtlCol="0" anchor="t"/>
          <a:lstStyle/>
          <a:p>
            <a:pPr marL="285739" indent="-285739">
              <a:lnSpc>
                <a:spcPts val="1633"/>
              </a:lnSpc>
              <a:buSzPct val="100000"/>
              <a:buChar char="•"/>
            </a:pPr>
            <a:endParaRPr lang="en-US" sz="1021" dirty="0"/>
          </a:p>
        </p:txBody>
      </p:sp>
      <p:sp>
        <p:nvSpPr>
          <p:cNvPr id="18" name="Text 14"/>
          <p:cNvSpPr/>
          <p:nvPr/>
        </p:nvSpPr>
        <p:spPr>
          <a:xfrm>
            <a:off x="5181302" y="3429001"/>
            <a:ext cx="1841202" cy="271859"/>
          </a:xfrm>
          <a:prstGeom prst="rect">
            <a:avLst/>
          </a:prstGeom>
          <a:noFill/>
          <a:ln/>
        </p:spPr>
        <p:txBody>
          <a:bodyPr wrap="none" rtlCol="0" anchor="t"/>
          <a:lstStyle/>
          <a:p>
            <a:pPr marL="285739" indent="-285739">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Pathogens:</a:t>
            </a:r>
            <a:endParaRPr lang="en-US" sz="1021" dirty="0">
              <a:solidFill>
                <a:schemeClr val="tx1"/>
              </a:solidFill>
            </a:endParaRPr>
          </a:p>
        </p:txBody>
      </p:sp>
      <p:sp>
        <p:nvSpPr>
          <p:cNvPr id="19" name="Text 15"/>
          <p:cNvSpPr/>
          <p:nvPr/>
        </p:nvSpPr>
        <p:spPr>
          <a:xfrm>
            <a:off x="5279332" y="3781623"/>
            <a:ext cx="2065634" cy="673597"/>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Utilize pathogen sensors for real-time monitoring.</a:t>
            </a:r>
            <a:endParaRPr lang="en-US" sz="1021" dirty="0">
              <a:solidFill>
                <a:schemeClr val="tx1"/>
              </a:solidFill>
            </a:endParaRPr>
          </a:p>
        </p:txBody>
      </p:sp>
      <p:sp>
        <p:nvSpPr>
          <p:cNvPr id="20" name="Text 16"/>
          <p:cNvSpPr/>
          <p:nvPr/>
        </p:nvSpPr>
        <p:spPr>
          <a:xfrm>
            <a:off x="5181303" y="4594623"/>
            <a:ext cx="2223590" cy="453231"/>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Organic Matters and Nutrients:</a:t>
            </a:r>
            <a:endParaRPr lang="en-US" sz="1021" dirty="0">
              <a:solidFill>
                <a:schemeClr val="tx1"/>
              </a:solidFill>
            </a:endParaRPr>
          </a:p>
        </p:txBody>
      </p:sp>
      <p:sp>
        <p:nvSpPr>
          <p:cNvPr id="21" name="Text 17"/>
          <p:cNvSpPr/>
          <p:nvPr/>
        </p:nvSpPr>
        <p:spPr>
          <a:xfrm>
            <a:off x="5108499" y="5047854"/>
            <a:ext cx="2296393" cy="902097"/>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Employ sensors to monitor the presence of organic matter and nutrients.</a:t>
            </a:r>
            <a:endParaRPr lang="en-US" sz="1021" dirty="0">
              <a:solidFill>
                <a:schemeClr val="tx1"/>
              </a:solidFill>
            </a:endParaRPr>
          </a:p>
        </p:txBody>
      </p:sp>
      <p:pic>
        <p:nvPicPr>
          <p:cNvPr id="22" name="Image 2" descr="preencoded.png"/>
          <p:cNvPicPr>
            <a:picLocks noChangeAspect="1"/>
          </p:cNvPicPr>
          <p:nvPr/>
        </p:nvPicPr>
        <p:blipFill>
          <a:blip r:embed="rId6"/>
          <a:stretch>
            <a:fillRect/>
          </a:stretch>
        </p:blipFill>
        <p:spPr>
          <a:xfrm>
            <a:off x="7604818" y="553194"/>
            <a:ext cx="1841203" cy="1841203"/>
          </a:xfrm>
          <a:prstGeom prst="rect">
            <a:avLst/>
          </a:prstGeom>
        </p:spPr>
      </p:pic>
      <p:sp>
        <p:nvSpPr>
          <p:cNvPr id="23" name="Text 18"/>
          <p:cNvSpPr/>
          <p:nvPr/>
        </p:nvSpPr>
        <p:spPr>
          <a:xfrm>
            <a:off x="7344967" y="2489101"/>
            <a:ext cx="2211782"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Chemical Parameters:</a:t>
            </a:r>
            <a:endParaRPr lang="en-US" sz="2041" dirty="0"/>
          </a:p>
        </p:txBody>
      </p:sp>
      <p:sp>
        <p:nvSpPr>
          <p:cNvPr id="24" name="Text 19"/>
          <p:cNvSpPr/>
          <p:nvPr/>
        </p:nvSpPr>
        <p:spPr>
          <a:xfrm>
            <a:off x="7344966" y="3326606"/>
            <a:ext cx="2631503" cy="315614"/>
          </a:xfrm>
          <a:prstGeom prst="rect">
            <a:avLst/>
          </a:prstGeom>
          <a:noFill/>
          <a:ln/>
        </p:spPr>
        <p:txBody>
          <a:bodyPr wrap="none" rtlCol="0" anchor="t"/>
          <a:lstStyle/>
          <a:p>
            <a:pPr marL="238115" indent="-238115">
              <a:lnSpc>
                <a:spcPts val="1633"/>
              </a:lnSpc>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pH:</a:t>
            </a:r>
            <a:endParaRPr lang="en-US" sz="1021" dirty="0">
              <a:solidFill>
                <a:schemeClr val="tx1"/>
              </a:solidFill>
            </a:endParaRPr>
          </a:p>
        </p:txBody>
      </p:sp>
      <p:sp>
        <p:nvSpPr>
          <p:cNvPr id="25" name="Text 20"/>
          <p:cNvSpPr/>
          <p:nvPr/>
        </p:nvSpPr>
        <p:spPr>
          <a:xfrm>
            <a:off x="7494091" y="3619797"/>
            <a:ext cx="2062658" cy="829072"/>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Employ pH sensors connected to IoT networks for continuous pH monitoring.</a:t>
            </a:r>
            <a:endParaRPr lang="en-US" sz="1021" dirty="0">
              <a:solidFill>
                <a:schemeClr val="tx1"/>
              </a:solidFill>
            </a:endParaRPr>
          </a:p>
        </p:txBody>
      </p:sp>
      <p:sp>
        <p:nvSpPr>
          <p:cNvPr id="28" name="Text 23"/>
          <p:cNvSpPr/>
          <p:nvPr/>
        </p:nvSpPr>
        <p:spPr>
          <a:xfrm>
            <a:off x="7494091" y="4651078"/>
            <a:ext cx="2631503" cy="527700"/>
          </a:xfrm>
          <a:prstGeom prst="rect">
            <a:avLst/>
          </a:prstGeom>
          <a:noFill/>
          <a:ln/>
        </p:spPr>
        <p:txBody>
          <a:bodyPr wrap="square" rtlCol="0" anchor="t"/>
          <a:lstStyle/>
          <a:p>
            <a:pPr marL="238115" indent="-238115">
              <a:lnSpc>
                <a:spcPts val="1633"/>
              </a:lnSpc>
              <a:buSzPct val="100000"/>
              <a:buFont typeface="Arial" panose="020B0604020202020204" pitchFamily="34" charset="0"/>
              <a:buChar char="•"/>
            </a:pPr>
            <a:r>
              <a:rPr lang="en-US" sz="1021" b="1" dirty="0">
                <a:solidFill>
                  <a:schemeClr val="tx1"/>
                </a:solidFill>
                <a:latin typeface="Fira Sans" pitchFamily="34" charset="0"/>
                <a:ea typeface="Fira Sans" pitchFamily="34" charset="-122"/>
                <a:cs typeface="Fira Sans" pitchFamily="34" charset="-120"/>
              </a:rPr>
              <a:t>Chemical Oxygen Demand (COD) and Biological Oxygen Demand (BOD):</a:t>
            </a:r>
            <a:endParaRPr lang="en-US" sz="1021" dirty="0">
              <a:solidFill>
                <a:schemeClr val="tx1"/>
              </a:solidFill>
            </a:endParaRPr>
          </a:p>
        </p:txBody>
      </p:sp>
      <p:sp>
        <p:nvSpPr>
          <p:cNvPr id="29" name="Text 24"/>
          <p:cNvSpPr/>
          <p:nvPr/>
        </p:nvSpPr>
        <p:spPr>
          <a:xfrm>
            <a:off x="7552234" y="5178779"/>
            <a:ext cx="2573361" cy="656166"/>
          </a:xfrm>
          <a:prstGeom prst="rect">
            <a:avLst/>
          </a:prstGeom>
          <a:noFill/>
          <a:ln/>
        </p:spPr>
        <p:txBody>
          <a:bodyPr wrap="square" rtlCol="0" anchor="t"/>
          <a:lstStyle/>
          <a:p>
            <a:pPr>
              <a:lnSpc>
                <a:spcPts val="1633"/>
              </a:lnSpc>
              <a:buSzPct val="100000"/>
            </a:pPr>
            <a:r>
              <a:rPr lang="en-US" sz="1021" dirty="0">
                <a:solidFill>
                  <a:schemeClr val="tx1"/>
                </a:solidFill>
                <a:latin typeface="Fira Sans" pitchFamily="34" charset="0"/>
                <a:ea typeface="Fira Sans" pitchFamily="34" charset="-122"/>
                <a:cs typeface="Fira Sans" pitchFamily="34" charset="-120"/>
              </a:rPr>
              <a:t>IoT Solution: Use sensors to measure COD and BOD and transmit data through IoT networks.</a:t>
            </a:r>
            <a:endParaRPr lang="en-US" sz="1021"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5266333" y="1816101"/>
            <a:ext cx="6108700"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Smart Water IoT Technology</a:t>
            </a:r>
            <a:endParaRPr lang="en-US" sz="3645" dirty="0"/>
          </a:p>
        </p:txBody>
      </p:sp>
      <p:sp>
        <p:nvSpPr>
          <p:cNvPr id="5" name="Text 3"/>
          <p:cNvSpPr/>
          <p:nvPr/>
        </p:nvSpPr>
        <p:spPr>
          <a:xfrm>
            <a:off x="5266333" y="2672457"/>
            <a:ext cx="6231334" cy="2369344"/>
          </a:xfrm>
          <a:prstGeom prst="rect">
            <a:avLst/>
          </a:prstGeom>
          <a:noFill/>
          <a:ln/>
        </p:spPr>
        <p:txBody>
          <a:bodyPr wrap="square" rtlCol="0" anchor="t"/>
          <a:lstStyle/>
          <a:p>
            <a:pPr>
              <a:lnSpc>
                <a:spcPts val="2332"/>
              </a:lnSpc>
            </a:pPr>
            <a:r>
              <a:rPr lang="en-US" sz="1458" dirty="0">
                <a:solidFill>
                  <a:schemeClr val="tx1"/>
                </a:solidFill>
                <a:latin typeface="Fira Sans" pitchFamily="34" charset="0"/>
                <a:ea typeface="Fira Sans" pitchFamily="34" charset="-122"/>
                <a:cs typeface="Fira Sans" pitchFamily="34" charset="-120"/>
              </a:rPr>
              <a:t>Water contamination refers to the presence of harmful substances or pollutants in water, making it impure or unfit for its intended use. Contaminants can include various chemical, physical, or biological agents that negatively impact the quality, safety, and suitability of water for human consumption, industrial processes, agriculture, aquatic ecosystems, or recreational activities. Utilizing IoT technology can help detect and mitigate water contamination more effectively. Here are solutions for addressing water contamination using IoT:</a:t>
            </a:r>
            <a:endParaRPr lang="en-US" sz="1458" dirty="0">
              <a:solidFill>
                <a:schemeClr val="tx1"/>
              </a:solidFill>
            </a:endParaRPr>
          </a:p>
        </p:txBody>
      </p:sp>
      <p:pic>
        <p:nvPicPr>
          <p:cNvPr id="6" name="Image 0" descr="preencoded.png"/>
          <p:cNvPicPr>
            <a:picLocks noChangeAspect="1"/>
          </p:cNvPicPr>
          <p:nvPr/>
        </p:nvPicPr>
        <p:blipFill>
          <a:blip r:embed="rId4"/>
          <a:stretch>
            <a:fillRect/>
          </a:stretch>
        </p:blipFill>
        <p:spPr>
          <a:xfrm>
            <a:off x="0" y="0"/>
            <a:ext cx="4572000" cy="6858000"/>
          </a:xfrm>
          <a:prstGeom prst="rect">
            <a:avLst/>
          </a:prstGeom>
        </p:spPr>
      </p:pic>
      <p:pic>
        <p:nvPicPr>
          <p:cNvPr id="9" name="Picture 8">
            <a:extLst>
              <a:ext uri="{FF2B5EF4-FFF2-40B4-BE49-F238E27FC236}">
                <a16:creationId xmlns:a16="http://schemas.microsoft.com/office/drawing/2014/main" id="{7458ECE7-407F-BEE3-4DFD-272F53E6D97B}"/>
              </a:ext>
            </a:extLst>
          </p:cNvPr>
          <p:cNvPicPr>
            <a:picLocks noChangeAspect="1"/>
          </p:cNvPicPr>
          <p:nvPr/>
        </p:nvPicPr>
        <p:blipFill>
          <a:blip r:embed="rId5"/>
          <a:stretch>
            <a:fillRect/>
          </a:stretch>
        </p:blipFill>
        <p:spPr>
          <a:xfrm>
            <a:off x="-1" y="0"/>
            <a:ext cx="1780956" cy="4464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3230880" y="508496"/>
            <a:ext cx="5516880" cy="447973"/>
          </a:xfrm>
          <a:prstGeom prst="rect">
            <a:avLst/>
          </a:prstGeom>
          <a:noFill/>
          <a:ln/>
        </p:spPr>
        <p:txBody>
          <a:bodyPr wrap="none" rtlCol="0" anchor="t"/>
          <a:lstStyle/>
          <a:p>
            <a:pPr>
              <a:lnSpc>
                <a:spcPts val="3527"/>
              </a:lnSpc>
            </a:pPr>
            <a:r>
              <a:rPr lang="en-US" sz="2822" b="1" dirty="0">
                <a:solidFill>
                  <a:srgbClr val="FF726D"/>
                </a:solidFill>
                <a:latin typeface="Inconsolata" pitchFamily="34" charset="0"/>
                <a:ea typeface="Inconsolata" pitchFamily="34" charset="-122"/>
                <a:cs typeface="Inconsolata" pitchFamily="34" charset="-120"/>
              </a:rPr>
              <a:t>Smart Water IoT Technology </a:t>
            </a:r>
            <a:endParaRPr lang="en-US" sz="2822" dirty="0"/>
          </a:p>
        </p:txBody>
      </p:sp>
      <p:sp>
        <p:nvSpPr>
          <p:cNvPr id="5" name="Shape 3"/>
          <p:cNvSpPr/>
          <p:nvPr/>
        </p:nvSpPr>
        <p:spPr>
          <a:xfrm>
            <a:off x="2691309" y="1357809"/>
            <a:ext cx="322461" cy="322461"/>
          </a:xfrm>
          <a:prstGeom prst="roundRect">
            <a:avLst>
              <a:gd name="adj" fmla="val 13337"/>
            </a:avLst>
          </a:prstGeom>
          <a:solidFill>
            <a:srgbClr val="312140"/>
          </a:solidFill>
          <a:ln/>
        </p:spPr>
        <p:txBody>
          <a:bodyPr/>
          <a:lstStyle/>
          <a:p>
            <a:endParaRPr lang="en-IN" sz="1167"/>
          </a:p>
        </p:txBody>
      </p:sp>
      <p:sp>
        <p:nvSpPr>
          <p:cNvPr id="6" name="Text 4"/>
          <p:cNvSpPr/>
          <p:nvPr/>
        </p:nvSpPr>
        <p:spPr>
          <a:xfrm>
            <a:off x="2798564" y="1384697"/>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1</a:t>
            </a:r>
            <a:endParaRPr lang="en-US" sz="1693" dirty="0"/>
          </a:p>
        </p:txBody>
      </p:sp>
      <p:sp>
        <p:nvSpPr>
          <p:cNvPr id="7" name="Text 5"/>
          <p:cNvSpPr/>
          <p:nvPr/>
        </p:nvSpPr>
        <p:spPr>
          <a:xfrm>
            <a:off x="3386237" y="1404343"/>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Early Warning Systems:</a:t>
            </a:r>
            <a:endParaRPr lang="en-US" sz="1129" dirty="0"/>
          </a:p>
        </p:txBody>
      </p:sp>
      <p:sp>
        <p:nvSpPr>
          <p:cNvPr id="8" name="Text 6"/>
          <p:cNvSpPr/>
          <p:nvPr/>
        </p:nvSpPr>
        <p:spPr>
          <a:xfrm>
            <a:off x="3615631" y="1690985"/>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Set up IoT systems that provide real-time alerts when contaminants exceed safe levels. These alerts can trigger rapid response actions.</a:t>
            </a:r>
            <a:endParaRPr lang="en-US" sz="1129" dirty="0">
              <a:solidFill>
                <a:schemeClr val="tx1"/>
              </a:solidFill>
            </a:endParaRPr>
          </a:p>
        </p:txBody>
      </p:sp>
      <p:sp>
        <p:nvSpPr>
          <p:cNvPr id="9" name="Shape 7"/>
          <p:cNvSpPr/>
          <p:nvPr/>
        </p:nvSpPr>
        <p:spPr>
          <a:xfrm>
            <a:off x="2691309" y="2407742"/>
            <a:ext cx="322461" cy="322461"/>
          </a:xfrm>
          <a:prstGeom prst="roundRect">
            <a:avLst>
              <a:gd name="adj" fmla="val 13337"/>
            </a:avLst>
          </a:prstGeom>
          <a:solidFill>
            <a:srgbClr val="312140"/>
          </a:solidFill>
          <a:ln/>
        </p:spPr>
        <p:txBody>
          <a:bodyPr/>
          <a:lstStyle/>
          <a:p>
            <a:endParaRPr lang="en-IN" sz="1167"/>
          </a:p>
        </p:txBody>
      </p:sp>
      <p:sp>
        <p:nvSpPr>
          <p:cNvPr id="10" name="Text 8"/>
          <p:cNvSpPr/>
          <p:nvPr/>
        </p:nvSpPr>
        <p:spPr>
          <a:xfrm>
            <a:off x="2798564" y="2434631"/>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2</a:t>
            </a:r>
            <a:endParaRPr lang="en-US" sz="1693" dirty="0"/>
          </a:p>
        </p:txBody>
      </p:sp>
      <p:sp>
        <p:nvSpPr>
          <p:cNvPr id="11" name="Text 9"/>
          <p:cNvSpPr/>
          <p:nvPr/>
        </p:nvSpPr>
        <p:spPr>
          <a:xfrm>
            <a:off x="3386237" y="2454276"/>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Remote Sensing:</a:t>
            </a:r>
            <a:endParaRPr lang="en-US" sz="1129" dirty="0"/>
          </a:p>
        </p:txBody>
      </p:sp>
      <p:sp>
        <p:nvSpPr>
          <p:cNvPr id="12" name="Text 10"/>
          <p:cNvSpPr/>
          <p:nvPr/>
        </p:nvSpPr>
        <p:spPr>
          <a:xfrm>
            <a:off x="3615631" y="2740919"/>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Implement remote water quality monitoring using drones or buoys equipped with IoT sensors to assess water quality in remote or hard-to-reach areas.</a:t>
            </a:r>
            <a:endParaRPr lang="en-US" sz="1129" dirty="0">
              <a:solidFill>
                <a:schemeClr val="tx1"/>
              </a:solidFill>
            </a:endParaRPr>
          </a:p>
        </p:txBody>
      </p:sp>
      <p:sp>
        <p:nvSpPr>
          <p:cNvPr id="13" name="Shape 11"/>
          <p:cNvSpPr/>
          <p:nvPr/>
        </p:nvSpPr>
        <p:spPr>
          <a:xfrm>
            <a:off x="2691309" y="3457675"/>
            <a:ext cx="322461" cy="322461"/>
          </a:xfrm>
          <a:prstGeom prst="roundRect">
            <a:avLst>
              <a:gd name="adj" fmla="val 13337"/>
            </a:avLst>
          </a:prstGeom>
          <a:solidFill>
            <a:srgbClr val="312140"/>
          </a:solidFill>
          <a:ln/>
        </p:spPr>
        <p:txBody>
          <a:bodyPr/>
          <a:lstStyle/>
          <a:p>
            <a:endParaRPr lang="en-IN" sz="1167"/>
          </a:p>
        </p:txBody>
      </p:sp>
      <p:sp>
        <p:nvSpPr>
          <p:cNvPr id="14" name="Text 12"/>
          <p:cNvSpPr/>
          <p:nvPr/>
        </p:nvSpPr>
        <p:spPr>
          <a:xfrm>
            <a:off x="2798564" y="3484563"/>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3</a:t>
            </a:r>
            <a:endParaRPr lang="en-US" sz="1693" dirty="0"/>
          </a:p>
        </p:txBody>
      </p:sp>
      <p:sp>
        <p:nvSpPr>
          <p:cNvPr id="15" name="Text 13"/>
          <p:cNvSpPr/>
          <p:nvPr/>
        </p:nvSpPr>
        <p:spPr>
          <a:xfrm>
            <a:off x="3386237" y="3504208"/>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Public Alerts and Notifications:</a:t>
            </a:r>
            <a:endParaRPr lang="en-US" sz="1129" dirty="0"/>
          </a:p>
        </p:txBody>
      </p:sp>
      <p:sp>
        <p:nvSpPr>
          <p:cNvPr id="16" name="Text 14"/>
          <p:cNvSpPr/>
          <p:nvPr/>
        </p:nvSpPr>
        <p:spPr>
          <a:xfrm>
            <a:off x="3615631" y="3790851"/>
            <a:ext cx="5884962" cy="716756"/>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Use IoT to disseminate water quality alerts and advisories to the public through mobile apps, websites, or SMS messages, ensuring people are informed about potential risks.</a:t>
            </a:r>
            <a:endParaRPr lang="en-US" sz="1129" dirty="0">
              <a:solidFill>
                <a:schemeClr val="tx1"/>
              </a:solidFill>
            </a:endParaRPr>
          </a:p>
        </p:txBody>
      </p:sp>
      <p:sp>
        <p:nvSpPr>
          <p:cNvPr id="17" name="Shape 15"/>
          <p:cNvSpPr/>
          <p:nvPr/>
        </p:nvSpPr>
        <p:spPr>
          <a:xfrm>
            <a:off x="2691309" y="4507607"/>
            <a:ext cx="322461" cy="322461"/>
          </a:xfrm>
          <a:prstGeom prst="roundRect">
            <a:avLst>
              <a:gd name="adj" fmla="val 13337"/>
            </a:avLst>
          </a:prstGeom>
          <a:solidFill>
            <a:srgbClr val="312140"/>
          </a:solidFill>
          <a:ln/>
        </p:spPr>
        <p:txBody>
          <a:bodyPr/>
          <a:lstStyle/>
          <a:p>
            <a:endParaRPr lang="en-IN" sz="1167"/>
          </a:p>
        </p:txBody>
      </p:sp>
      <p:sp>
        <p:nvSpPr>
          <p:cNvPr id="18" name="Text 16"/>
          <p:cNvSpPr/>
          <p:nvPr/>
        </p:nvSpPr>
        <p:spPr>
          <a:xfrm>
            <a:off x="2798564" y="4534496"/>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4</a:t>
            </a:r>
            <a:endParaRPr lang="en-US" sz="1693" dirty="0"/>
          </a:p>
        </p:txBody>
      </p:sp>
      <p:sp>
        <p:nvSpPr>
          <p:cNvPr id="19" name="Text 17"/>
          <p:cNvSpPr/>
          <p:nvPr/>
        </p:nvSpPr>
        <p:spPr>
          <a:xfrm>
            <a:off x="3386237" y="4554141"/>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Leak Detection:</a:t>
            </a:r>
            <a:endParaRPr lang="en-US" sz="1129" dirty="0"/>
          </a:p>
        </p:txBody>
      </p:sp>
      <p:sp>
        <p:nvSpPr>
          <p:cNvPr id="20" name="Text 18"/>
          <p:cNvSpPr/>
          <p:nvPr/>
        </p:nvSpPr>
        <p:spPr>
          <a:xfrm>
            <a:off x="3615631" y="4840783"/>
            <a:ext cx="5884962" cy="706041"/>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Deploy IoT sensors to identify leaks and pipe breaches, which can introduce contaminants into the water supply. Early detection can prevent widespread contamination.</a:t>
            </a:r>
            <a:endParaRPr lang="en-US" sz="1129" dirty="0">
              <a:solidFill>
                <a:schemeClr val="tx1"/>
              </a:solidFill>
            </a:endParaRPr>
          </a:p>
        </p:txBody>
      </p:sp>
      <p:sp>
        <p:nvSpPr>
          <p:cNvPr id="21" name="Shape 19"/>
          <p:cNvSpPr/>
          <p:nvPr/>
        </p:nvSpPr>
        <p:spPr>
          <a:xfrm>
            <a:off x="2691309" y="5557540"/>
            <a:ext cx="322461" cy="322461"/>
          </a:xfrm>
          <a:prstGeom prst="roundRect">
            <a:avLst>
              <a:gd name="adj" fmla="val 13337"/>
            </a:avLst>
          </a:prstGeom>
          <a:solidFill>
            <a:srgbClr val="312140"/>
          </a:solidFill>
          <a:ln/>
        </p:spPr>
        <p:txBody>
          <a:bodyPr/>
          <a:lstStyle/>
          <a:p>
            <a:endParaRPr lang="en-IN" sz="1167"/>
          </a:p>
        </p:txBody>
      </p:sp>
      <p:sp>
        <p:nvSpPr>
          <p:cNvPr id="22" name="Text 20"/>
          <p:cNvSpPr/>
          <p:nvPr/>
        </p:nvSpPr>
        <p:spPr>
          <a:xfrm>
            <a:off x="2798564" y="5584429"/>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5</a:t>
            </a:r>
            <a:endParaRPr lang="en-US" sz="1693" dirty="0"/>
          </a:p>
        </p:txBody>
      </p:sp>
      <p:sp>
        <p:nvSpPr>
          <p:cNvPr id="23" name="Text 21"/>
          <p:cNvSpPr/>
          <p:nvPr/>
        </p:nvSpPr>
        <p:spPr>
          <a:xfrm>
            <a:off x="3386237" y="5604074"/>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Environmental Sensors:</a:t>
            </a:r>
            <a:endParaRPr lang="en-US" sz="1129" dirty="0"/>
          </a:p>
        </p:txBody>
      </p:sp>
      <p:sp>
        <p:nvSpPr>
          <p:cNvPr id="24" name="Text 22"/>
          <p:cNvSpPr/>
          <p:nvPr/>
        </p:nvSpPr>
        <p:spPr>
          <a:xfrm>
            <a:off x="3615631" y="5890717"/>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chemeClr val="tx1"/>
                </a:solidFill>
                <a:latin typeface="Fira Sans" pitchFamily="34" charset="0"/>
                <a:ea typeface="Fira Sans" pitchFamily="34" charset="-122"/>
                <a:cs typeface="Fira Sans" pitchFamily="34" charset="-120"/>
              </a:rPr>
              <a:t>Integrate environmental sensors with IoT to monitor factors like rainfall, temperature, and runoff, which can influence water contamination risks.</a:t>
            </a:r>
            <a:endParaRPr lang="en-US" sz="1129"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5266333" y="2260402"/>
            <a:ext cx="3703241"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Conclusion</a:t>
            </a:r>
            <a:endParaRPr lang="en-US" sz="3645" dirty="0"/>
          </a:p>
        </p:txBody>
      </p:sp>
      <p:sp>
        <p:nvSpPr>
          <p:cNvPr id="5" name="Text 3"/>
          <p:cNvSpPr/>
          <p:nvPr/>
        </p:nvSpPr>
        <p:spPr>
          <a:xfrm>
            <a:off x="5266333" y="3116758"/>
            <a:ext cx="6231334" cy="1480840"/>
          </a:xfrm>
          <a:prstGeom prst="rect">
            <a:avLst/>
          </a:prstGeom>
          <a:noFill/>
          <a:ln/>
        </p:spPr>
        <p:txBody>
          <a:bodyPr wrap="square" rtlCol="0" anchor="t"/>
          <a:lstStyle/>
          <a:p>
            <a:pPr>
              <a:lnSpc>
                <a:spcPts val="2332"/>
              </a:lnSpc>
            </a:pPr>
            <a:r>
              <a:rPr lang="en-US" sz="1458" dirty="0">
                <a:solidFill>
                  <a:schemeClr val="bg1"/>
                </a:solidFill>
              </a:rPr>
              <a:t>Add something</a:t>
            </a:r>
            <a:r>
              <a:rPr lang="en-US" sz="1458" dirty="0"/>
              <a:t>.</a:t>
            </a:r>
          </a:p>
        </p:txBody>
      </p:sp>
      <p:pic>
        <p:nvPicPr>
          <p:cNvPr id="6" name="Image 0" descr="preencoded.png"/>
          <p:cNvPicPr>
            <a:picLocks noChangeAspect="1"/>
          </p:cNvPicPr>
          <p:nvPr/>
        </p:nvPicPr>
        <p:blipFill>
          <a:blip r:embed="rId4"/>
          <a:stretch>
            <a:fillRect/>
          </a:stretch>
        </p:blipFill>
        <p:spPr>
          <a:xfrm>
            <a:off x="0" y="0"/>
            <a:ext cx="4572000" cy="6858000"/>
          </a:xfrm>
          <a:prstGeom prst="rect">
            <a:avLst/>
          </a:prstGeom>
        </p:spPr>
      </p:pic>
      <p:pic>
        <p:nvPicPr>
          <p:cNvPr id="9" name="Picture 8">
            <a:extLst>
              <a:ext uri="{FF2B5EF4-FFF2-40B4-BE49-F238E27FC236}">
                <a16:creationId xmlns:a16="http://schemas.microsoft.com/office/drawing/2014/main" id="{673BFEB6-4BDB-9E90-3E61-C68105BFC2B9}"/>
              </a:ext>
            </a:extLst>
          </p:cNvPr>
          <p:cNvPicPr>
            <a:picLocks noChangeAspect="1"/>
          </p:cNvPicPr>
          <p:nvPr/>
        </p:nvPicPr>
        <p:blipFill>
          <a:blip r:embed="rId5"/>
          <a:stretch>
            <a:fillRect/>
          </a:stretch>
        </p:blipFill>
        <p:spPr>
          <a:xfrm>
            <a:off x="-1" y="0"/>
            <a:ext cx="1780956" cy="4464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blipFill>
            <a:blip r:embed="rId3"/>
            <a:stretch>
              <a:fillRect/>
            </a:stretch>
          </a:blipFill>
          <a:ln/>
        </p:spPr>
        <p:txBody>
          <a:bodyPr/>
          <a:lstStyle/>
          <a:p>
            <a:endParaRPr lang="en-IN" sz="1167"/>
          </a:p>
        </p:txBody>
      </p:sp>
      <p:sp>
        <p:nvSpPr>
          <p:cNvPr id="4" name="Text 2"/>
          <p:cNvSpPr/>
          <p:nvPr/>
        </p:nvSpPr>
        <p:spPr>
          <a:xfrm>
            <a:off x="1698328" y="3280867"/>
            <a:ext cx="8795345" cy="296168"/>
          </a:xfrm>
          <a:prstGeom prst="rect">
            <a:avLst/>
          </a:prstGeom>
          <a:noFill/>
          <a:ln/>
        </p:spPr>
        <p:txBody>
          <a:bodyPr wrap="none" rtlCol="0" anchor="t"/>
          <a:lstStyle/>
          <a:p>
            <a:pPr>
              <a:lnSpc>
                <a:spcPts val="2332"/>
              </a:lnSpc>
            </a:pP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94FEE-7140-C18E-DEA3-5F28E226222F}"/>
              </a:ext>
            </a:extLst>
          </p:cNvPr>
          <p:cNvSpPr>
            <a:spLocks noGrp="1"/>
          </p:cNvSpPr>
          <p:nvPr>
            <p:ph type="dt" idx="10"/>
          </p:nvPr>
        </p:nvSpPr>
        <p:spPr/>
        <p:txBody>
          <a:bodyPr/>
          <a:lstStyle/>
          <a:p>
            <a:fld id="{D550171A-FADC-40F5-AD9B-CD4B527234DD}" type="datetime1">
              <a:rPr lang="en-IN" smtClean="0"/>
              <a:t>24-10-2023</a:t>
            </a:fld>
            <a:endParaRPr lang="en-IN" dirty="0"/>
          </a:p>
        </p:txBody>
      </p:sp>
      <p:sp>
        <p:nvSpPr>
          <p:cNvPr id="3" name="Footer Placeholder 2">
            <a:extLst>
              <a:ext uri="{FF2B5EF4-FFF2-40B4-BE49-F238E27FC236}">
                <a16:creationId xmlns:a16="http://schemas.microsoft.com/office/drawing/2014/main" id="{EBD09DA7-6868-FDC7-36FA-BC63B19B750C}"/>
              </a:ext>
            </a:extLst>
          </p:cNvPr>
          <p:cNvSpPr>
            <a:spLocks noGrp="1"/>
          </p:cNvSpPr>
          <p:nvPr>
            <p:ph type="ftr" idx="11"/>
          </p:nvPr>
        </p:nvSpPr>
        <p:spPr/>
        <p:txBody>
          <a:bodyPr/>
          <a:lstStyle/>
          <a:p>
            <a:r>
              <a:rPr lang="en-IN" dirty="0"/>
              <a:t>Department of Information Technology</a:t>
            </a:r>
          </a:p>
        </p:txBody>
      </p:sp>
      <p:sp>
        <p:nvSpPr>
          <p:cNvPr id="4" name="Slide Number Placeholder 3">
            <a:extLst>
              <a:ext uri="{FF2B5EF4-FFF2-40B4-BE49-F238E27FC236}">
                <a16:creationId xmlns:a16="http://schemas.microsoft.com/office/drawing/2014/main" id="{0942C44F-E649-8AFB-8D91-0579D1A5E87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dirty="0"/>
          </a:p>
        </p:txBody>
      </p:sp>
      <p:sp>
        <p:nvSpPr>
          <p:cNvPr id="5" name="Text Placeholder 4">
            <a:extLst>
              <a:ext uri="{FF2B5EF4-FFF2-40B4-BE49-F238E27FC236}">
                <a16:creationId xmlns:a16="http://schemas.microsoft.com/office/drawing/2014/main" id="{FC98C4AF-FD4B-BEAF-3A82-42C33D81B949}"/>
              </a:ext>
            </a:extLst>
          </p:cNvPr>
          <p:cNvSpPr>
            <a:spLocks noGrp="1"/>
          </p:cNvSpPr>
          <p:nvPr>
            <p:ph type="body" idx="1"/>
          </p:nvPr>
        </p:nvSpPr>
        <p:spPr>
          <a:xfrm>
            <a:off x="487052" y="1174950"/>
            <a:ext cx="10972800" cy="4667050"/>
          </a:xfrm>
        </p:spPr>
        <p:txBody>
          <a:bodyPr>
            <a:normAutofit fontScale="85000" lnSpcReduction="20000"/>
          </a:bodyPr>
          <a:lstStyle/>
          <a:p>
            <a:pPr marL="50800" indent="0" algn="ctr">
              <a:buNone/>
            </a:pPr>
            <a:r>
              <a:rPr lang="en-US" sz="3300" b="1" u="sng" dirty="0">
                <a:solidFill>
                  <a:schemeClr val="tx1"/>
                </a:solidFill>
                <a:latin typeface="Monospac821 BT" panose="020B0609020202020204" pitchFamily="49" charset="0"/>
                <a:cs typeface="Times New Roman" panose="02020603050405020304" pitchFamily="18" charset="0"/>
              </a:rPr>
              <a:t>What is Data Management?</a:t>
            </a:r>
          </a:p>
          <a:p>
            <a:pPr marL="50800" indent="0" algn="ctr">
              <a:buNone/>
            </a:pPr>
            <a:endParaRPr lang="en-US" sz="3200" b="1" u="sng" dirty="0">
              <a:solidFill>
                <a:schemeClr val="tx1"/>
              </a:solidFill>
              <a:latin typeface="Book Antiqua" panose="02040602050305030304" pitchFamily="18" charset="0"/>
              <a:cs typeface="Times New Roman" panose="02020603050405020304" pitchFamily="18" charset="0"/>
            </a:endParaRPr>
          </a:p>
          <a:p>
            <a:pPr marL="50800" indent="0" algn="ctr">
              <a:buNone/>
            </a:pPr>
            <a:r>
              <a:rPr lang="en-US" dirty="0">
                <a:solidFill>
                  <a:schemeClr val="tx1"/>
                </a:solidFill>
                <a:latin typeface="Book Antiqua" panose="02040602050305030304" pitchFamily="18" charset="0"/>
                <a:cs typeface="Times New Roman" panose="02020603050405020304" pitchFamily="18" charset="0"/>
              </a:rPr>
              <a:t>It is the process of collecting, organizing and storing data in a way that allows for easy access, retrieval, and use of that data. It involves various activities aimed at ensuring data quality, security, and availability for decision-making and analysis.</a:t>
            </a:r>
          </a:p>
          <a:p>
            <a:pPr marL="50800" indent="0" algn="ctr">
              <a:buNone/>
            </a:pPr>
            <a:endParaRPr lang="en-US" dirty="0">
              <a:solidFill>
                <a:schemeClr val="tx1"/>
              </a:solidFill>
              <a:latin typeface="Book Antiqua" panose="02040602050305030304" pitchFamily="18" charset="0"/>
              <a:cs typeface="Times New Roman" panose="02020603050405020304" pitchFamily="18" charset="0"/>
            </a:endParaRPr>
          </a:p>
          <a:p>
            <a:pPr marL="50800" indent="0" algn="ctr">
              <a:buNone/>
            </a:pPr>
            <a:r>
              <a:rPr lang="en-US" i="0" dirty="0">
                <a:solidFill>
                  <a:schemeClr val="tx1"/>
                </a:solidFill>
                <a:effectLst/>
                <a:latin typeface="Book Antiqua" panose="02040602050305030304" pitchFamily="18" charset="0"/>
                <a:cs typeface="Times New Roman" panose="02020603050405020304" pitchFamily="18" charset="0"/>
              </a:rPr>
              <a:t>Digital technology can improve data collection and analytics to support proactive decisions and increase the efficiency of water utilities. </a:t>
            </a:r>
          </a:p>
          <a:p>
            <a:pPr marL="50800" indent="0" algn="ctr">
              <a:buNone/>
            </a:pPr>
            <a:endParaRPr lang="en-US" i="0" dirty="0">
              <a:solidFill>
                <a:schemeClr val="tx1"/>
              </a:solidFill>
              <a:effectLst/>
              <a:latin typeface="Book Antiqua" panose="02040602050305030304" pitchFamily="18" charset="0"/>
              <a:cs typeface="Times New Roman" panose="02020603050405020304" pitchFamily="18" charset="0"/>
            </a:endParaRPr>
          </a:p>
          <a:p>
            <a:pPr marL="50800" indent="0" algn="ctr">
              <a:buNone/>
            </a:pPr>
            <a:r>
              <a:rPr lang="en-US" dirty="0">
                <a:solidFill>
                  <a:schemeClr val="tx1"/>
                </a:solidFill>
                <a:latin typeface="Book Antiqua" panose="02040602050305030304" pitchFamily="18" charset="0"/>
              </a:rPr>
              <a:t>This data can include information such as water flow rates, water pressure, and water temperature. By analyzing this data, it is possible to identify patterns in water usage and detect anomalies that may indicate inefficient or wasteful use of water</a:t>
            </a:r>
            <a:r>
              <a:rPr lang="en-US" dirty="0">
                <a:solidFill>
                  <a:schemeClr val="bg1"/>
                </a:solidFill>
                <a:latin typeface="Book Antiqua" panose="02040602050305030304" pitchFamily="18" charset="0"/>
              </a:rPr>
              <a:t>.</a:t>
            </a:r>
            <a:endParaRPr lang="en-US" dirty="0">
              <a:solidFill>
                <a:schemeClr val="bg1"/>
              </a:solidFill>
              <a:latin typeface="Book Antiqua" panose="02040602050305030304" pitchFamily="18" charset="0"/>
              <a:cs typeface="Times New Roman" panose="02020603050405020304" pitchFamily="18" charset="0"/>
            </a:endParaRPr>
          </a:p>
          <a:p>
            <a:pPr marL="50800" indent="0" algn="ctr">
              <a:buNone/>
            </a:pPr>
            <a:endParaRPr lang="en-US" dirty="0">
              <a:solidFill>
                <a:schemeClr val="bg1"/>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32668908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08356-E264-3916-08FB-BEF5A220C7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35" b="93056" l="3738" r="95895">
                        <a14:foregroundMark x1="43842" y1="10212" x2="37592" y2="7802"/>
                        <a14:foregroundMark x1="25721" y1="9370" x2="24651" y2="9511"/>
                        <a14:foregroundMark x1="37592" y1="7802" x2="25754" y2="9365"/>
                        <a14:foregroundMark x1="18676" y1="18586" x2="16330" y2="26593"/>
                        <a14:foregroundMark x1="16330" y1="26593" x2="20374" y2="47876"/>
                        <a14:foregroundMark x1="20374" y1="47876" x2="31924" y2="68096"/>
                        <a14:foregroundMark x1="31924" y1="68096" x2="53830" y2="76471"/>
                        <a14:foregroundMark x1="53830" y1="76471" x2="69577" y2="68178"/>
                        <a14:foregroundMark x1="69577" y1="68178" x2="82506" y2="39011"/>
                        <a14:foregroundMark x1="82506" y1="39011" x2="78033" y2="13848"/>
                        <a14:foregroundMark x1="78033" y1="13848" x2="42770" y2="7598"/>
                        <a14:foregroundMark x1="42770" y1="7598" x2="42157" y2="8742"/>
                        <a14:foregroundMark x1="85172" y1="35253" x2="85907" y2="47304"/>
                        <a14:foregroundMark x1="85907" y1="47304" x2="76777" y2="77900"/>
                        <a14:foregroundMark x1="65620" y1="87303" x2="58793" y2="93056"/>
                        <a14:foregroundMark x1="76777" y1="77900" x2="66728" y2="86368"/>
                        <a14:foregroundMark x1="43305" y1="88488" x2="35662" y2="86234"/>
                        <a14:foregroundMark x1="52547" y1="91214" x2="45535" y2="89146"/>
                        <a14:foregroundMark x1="56442" y1="92363" x2="54400" y2="91760"/>
                        <a14:foregroundMark x1="58793" y1="93056" x2="58056" y2="92839"/>
                        <a14:foregroundMark x1="35662" y1="86234" x2="24295" y2="71242"/>
                        <a14:foregroundMark x1="24295" y1="71242" x2="16789" y2="53105"/>
                        <a14:foregroundMark x1="16789" y1="53105" x2="17004" y2="49796"/>
                        <a14:foregroundMark x1="15012" y1="46242" x2="10876" y2="49306"/>
                        <a14:foregroundMark x1="10876" y1="49306" x2="7598" y2="70507"/>
                        <a14:foregroundMark x1="7598" y1="70507" x2="19210" y2="82516"/>
                        <a14:foregroundMark x1="19210" y1="82516" x2="33211" y2="79943"/>
                        <a14:foregroundMark x1="33211" y1="79943" x2="36979" y2="65768"/>
                        <a14:foregroundMark x1="36979" y1="65768" x2="37163" y2="61928"/>
                        <a14:foregroundMark x1="91912" y1="69935" x2="84804" y2="76430"/>
                        <a14:foregroundMark x1="84804" y1="76430" x2="80362" y2="67484"/>
                        <a14:foregroundMark x1="80362" y1="67484" x2="87531" y2="65972"/>
                        <a14:foregroundMark x1="87531" y1="65972" x2="89185" y2="74142"/>
                        <a14:foregroundMark x1="89185" y1="74142" x2="89001" y2="74959"/>
                        <a14:foregroundMark x1="88082" y1="81046" x2="74387" y2="78799"/>
                        <a14:foregroundMark x1="74387" y1="78799" x2="73989" y2="69485"/>
                        <a14:foregroundMark x1="80239" y1="20139" x2="88817" y2="28636"/>
                        <a14:foregroundMark x1="88817" y1="28636" x2="87286" y2="47835"/>
                        <a14:foregroundMark x1="87286" y1="47835" x2="75919" y2="47835"/>
                        <a14:foregroundMark x1="75919" y1="47835" x2="74755" y2="46977"/>
                        <a14:foregroundMark x1="93321" y1="55270" x2="84681" y2="56904"/>
                        <a14:foregroundMark x1="84681" y1="56904" x2="95895" y2="53391"/>
                        <a14:foregroundMark x1="95895" y1="53391" x2="90748" y2="61479"/>
                        <a14:foregroundMark x1="90748" y1="61479" x2="90594" y2="61479"/>
                        <a14:foregroundMark x1="5821" y1="53023" x2="3799" y2="62418"/>
                        <a14:foregroundMark x1="3799" y1="62418" x2="6250" y2="77288"/>
                        <a14:foregroundMark x1="6250" y1="77288" x2="13297" y2="79044"/>
                        <a14:foregroundMark x1="13297" y1="79044" x2="13419" y2="78799"/>
                        <a14:foregroundMark x1="3738" y1="78227" x2="3738" y2="78227"/>
                        <a14:backgroundMark x1="49908" y1="95425" x2="34099" y2="97876"/>
                        <a14:backgroundMark x1="34099" y1="97876" x2="29718" y2="94649"/>
                        <a14:backgroundMark x1="29718" y1="94649" x2="48254" y2="87296"/>
                        <a14:backgroundMark x1="48254" y1="87296" x2="56893" y2="88440"/>
                        <a14:backgroundMark x1="56893" y1="88440" x2="57598" y2="96691"/>
                        <a14:backgroundMark x1="57598" y1="96691" x2="46415" y2="98652"/>
                        <a14:backgroundMark x1="69822" y1="88603" x2="65533" y2="87092"/>
                        <a14:backgroundMark x1="65533" y1="87092" x2="68995" y2="87704"/>
                        <a14:backgroundMark x1="49418" y1="94975" x2="51838" y2="93791"/>
                        <a14:backgroundMark x1="51409" y1="95547" x2="51011" y2="95261"/>
                        <a14:backgroundMark x1="21661" y1="95261" x2="10263" y2="92075"/>
                        <a14:backgroundMark x1="10263" y1="92075" x2="13603" y2="85458"/>
                        <a14:backgroundMark x1="13603" y1="85458" x2="22549" y2="91013"/>
                        <a14:backgroundMark x1="22549" y1="91013" x2="19424" y2="97018"/>
                        <a14:backgroundMark x1="54167" y1="92157" x2="50061" y2="95507"/>
                        <a14:backgroundMark x1="50061" y1="95507" x2="53094" y2="90891"/>
                        <a14:backgroundMark x1="53094" y1="90891" x2="54320" y2="91871"/>
                        <a14:backgroundMark x1="32751" y1="85621" x2="32751" y2="84436"/>
                        <a14:backgroundMark x1="10999" y1="63562" x2="11826" y2="65196"/>
                        <a14:backgroundMark x1="6985" y1="67688" x2="6403" y2="69036"/>
                        <a14:backgroundMark x1="9589" y1="74796" x2="8824" y2="75123"/>
                        <a14:backgroundMark x1="14154" y1="66054" x2="16085" y2="66830"/>
                        <a14:backgroundMark x1="23744" y1="6658" x2="18811" y2="10335"/>
                        <a14:backgroundMark x1="18811" y1="10335" x2="19669" y2="17320"/>
                        <a14:backgroundMark x1="19669" y1="17320" x2="23407" y2="15155"/>
                        <a14:backgroundMark x1="23407" y1="15155" x2="24387" y2="8374"/>
                        <a14:backgroundMark x1="24387" y1="8374" x2="24265" y2="6658"/>
                        <a14:backgroundMark x1="24265" y1="6658" x2="22580" y2="18382"/>
                        <a14:backgroundMark x1="22580" y1="18382" x2="20803" y2="7802"/>
                        <a14:backgroundMark x1="20803" y1="7802" x2="24571" y2="5760"/>
                        <a14:backgroundMark x1="24571" y1="5760" x2="24571" y2="5760"/>
                        <a14:backgroundMark x1="24571" y1="6087" x2="18199" y2="16340"/>
                        <a14:backgroundMark x1="18199" y1="16340" x2="23284" y2="23815"/>
                        <a14:backgroundMark x1="23284" y1="23815" x2="26287" y2="11275"/>
                        <a14:backgroundMark x1="26287" y1="11275" x2="24663" y2="5637"/>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Date Placeholder 1">
            <a:extLst>
              <a:ext uri="{FF2B5EF4-FFF2-40B4-BE49-F238E27FC236}">
                <a16:creationId xmlns:a16="http://schemas.microsoft.com/office/drawing/2014/main" id="{DCA7232B-12C4-F9ED-83F6-AD4E83D3B649}"/>
              </a:ext>
            </a:extLst>
          </p:cNvPr>
          <p:cNvSpPr>
            <a:spLocks noGrp="1"/>
          </p:cNvSpPr>
          <p:nvPr>
            <p:ph type="dt" idx="10"/>
          </p:nvPr>
        </p:nvSpPr>
        <p:spPr/>
        <p:txBody>
          <a:bodyPr/>
          <a:lstStyle/>
          <a:p>
            <a:fld id="{D550171A-FADC-40F5-AD9B-CD4B527234DD}" type="datetime1">
              <a:rPr lang="en-IN" smtClean="0"/>
              <a:t>24-10-2023</a:t>
            </a:fld>
            <a:endParaRPr lang="en-IN"/>
          </a:p>
        </p:txBody>
      </p:sp>
      <p:sp>
        <p:nvSpPr>
          <p:cNvPr id="3" name="Footer Placeholder 2">
            <a:extLst>
              <a:ext uri="{FF2B5EF4-FFF2-40B4-BE49-F238E27FC236}">
                <a16:creationId xmlns:a16="http://schemas.microsoft.com/office/drawing/2014/main" id="{E7F083D7-CD38-A75E-5C6E-9A04FC7491A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BE1082D-1235-D9E8-351E-5484A982D9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graphicFrame>
        <p:nvGraphicFramePr>
          <p:cNvPr id="6" name="Diagram 5">
            <a:extLst>
              <a:ext uri="{FF2B5EF4-FFF2-40B4-BE49-F238E27FC236}">
                <a16:creationId xmlns:a16="http://schemas.microsoft.com/office/drawing/2014/main" id="{1D0711D8-1AAE-20EE-2B90-1A0B38057EAD}"/>
              </a:ext>
            </a:extLst>
          </p:cNvPr>
          <p:cNvGraphicFramePr/>
          <p:nvPr>
            <p:extLst>
              <p:ext uri="{D42A27DB-BD31-4B8C-83A1-F6EECF244321}">
                <p14:modId xmlns:p14="http://schemas.microsoft.com/office/powerpoint/2010/main" val="185469468"/>
              </p:ext>
            </p:extLst>
          </p:nvPr>
        </p:nvGraphicFramePr>
        <p:xfrm>
          <a:off x="0" y="0"/>
          <a:ext cx="11895589" cy="6241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35092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23B5F-FD38-F876-73D6-95FE63387D49}"/>
              </a:ext>
            </a:extLst>
          </p:cNvPr>
          <p:cNvSpPr>
            <a:spLocks noGrp="1"/>
          </p:cNvSpPr>
          <p:nvPr>
            <p:ph type="dt" idx="10"/>
          </p:nvPr>
        </p:nvSpPr>
        <p:spPr/>
        <p:txBody>
          <a:bodyPr/>
          <a:lstStyle/>
          <a:p>
            <a:fld id="{D550171A-FADC-40F5-AD9B-CD4B527234DD}" type="datetime1">
              <a:rPr lang="en-IN" smtClean="0"/>
              <a:t>24-10-2023</a:t>
            </a:fld>
            <a:endParaRPr lang="en-IN"/>
          </a:p>
        </p:txBody>
      </p:sp>
      <p:sp>
        <p:nvSpPr>
          <p:cNvPr id="3" name="Footer Placeholder 2">
            <a:extLst>
              <a:ext uri="{FF2B5EF4-FFF2-40B4-BE49-F238E27FC236}">
                <a16:creationId xmlns:a16="http://schemas.microsoft.com/office/drawing/2014/main" id="{8594EFFD-09B0-1375-FE6F-6B2BE3F86F93}"/>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F8A8CBB-40F4-55BD-0084-43345690BD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
        <p:nvSpPr>
          <p:cNvPr id="5" name="Text Placeholder 4">
            <a:extLst>
              <a:ext uri="{FF2B5EF4-FFF2-40B4-BE49-F238E27FC236}">
                <a16:creationId xmlns:a16="http://schemas.microsoft.com/office/drawing/2014/main" id="{CE59EFFC-80AC-2875-F8F1-7FBCE0201E44}"/>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A0654F67-9915-881F-E595-2C578344253C}"/>
              </a:ext>
            </a:extLst>
          </p:cNvPr>
          <p:cNvPicPr>
            <a:picLocks noChangeAspect="1"/>
          </p:cNvPicPr>
          <p:nvPr/>
        </p:nvPicPr>
        <p:blipFill>
          <a:blip r:embed="rId2"/>
          <a:stretch>
            <a:fillRect/>
          </a:stretch>
        </p:blipFill>
        <p:spPr>
          <a:xfrm>
            <a:off x="0" y="1004147"/>
            <a:ext cx="12192000" cy="53522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9" name="Diagram 8">
            <a:extLst>
              <a:ext uri="{FF2B5EF4-FFF2-40B4-BE49-F238E27FC236}">
                <a16:creationId xmlns:a16="http://schemas.microsoft.com/office/drawing/2014/main" id="{B27A4FD9-85E7-C82D-66DD-9EAF1E11FE8A}"/>
              </a:ext>
            </a:extLst>
          </p:cNvPr>
          <p:cNvGraphicFramePr/>
          <p:nvPr>
            <p:extLst>
              <p:ext uri="{D42A27DB-BD31-4B8C-83A1-F6EECF244321}">
                <p14:modId xmlns:p14="http://schemas.microsoft.com/office/powerpoint/2010/main" val="1582812182"/>
              </p:ext>
            </p:extLst>
          </p:nvPr>
        </p:nvGraphicFramePr>
        <p:xfrm>
          <a:off x="672230" y="1350877"/>
          <a:ext cx="10847539"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55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7DFEB-D490-A34F-A32A-4C419BE64700}"/>
              </a:ext>
            </a:extLst>
          </p:cNvPr>
          <p:cNvSpPr>
            <a:spLocks noGrp="1"/>
          </p:cNvSpPr>
          <p:nvPr>
            <p:ph type="dt" idx="10"/>
          </p:nvPr>
        </p:nvSpPr>
        <p:spPr/>
        <p:txBody>
          <a:bodyPr/>
          <a:lstStyle/>
          <a:p>
            <a:fld id="{D550171A-FADC-40F5-AD9B-CD4B527234DD}" type="datetime1">
              <a:rPr lang="en-IN" smtClean="0"/>
              <a:t>24-10-2023</a:t>
            </a:fld>
            <a:endParaRPr lang="en-IN" dirty="0"/>
          </a:p>
        </p:txBody>
      </p:sp>
      <p:sp>
        <p:nvSpPr>
          <p:cNvPr id="3" name="Footer Placeholder 2">
            <a:extLst>
              <a:ext uri="{FF2B5EF4-FFF2-40B4-BE49-F238E27FC236}">
                <a16:creationId xmlns:a16="http://schemas.microsoft.com/office/drawing/2014/main" id="{DF1DF025-888D-2577-F20E-B9EBBAC6BBB6}"/>
              </a:ext>
            </a:extLst>
          </p:cNvPr>
          <p:cNvSpPr>
            <a:spLocks noGrp="1"/>
          </p:cNvSpPr>
          <p:nvPr>
            <p:ph type="ftr" idx="11"/>
          </p:nvPr>
        </p:nvSpPr>
        <p:spPr/>
        <p:txBody>
          <a:bodyPr/>
          <a:lstStyle/>
          <a:p>
            <a:r>
              <a:rPr lang="en-IN" dirty="0"/>
              <a:t>Department of Information Technology</a:t>
            </a:r>
          </a:p>
        </p:txBody>
      </p:sp>
      <p:pic>
        <p:nvPicPr>
          <p:cNvPr id="18" name="Picture 17">
            <a:extLst>
              <a:ext uri="{FF2B5EF4-FFF2-40B4-BE49-F238E27FC236}">
                <a16:creationId xmlns:a16="http://schemas.microsoft.com/office/drawing/2014/main" id="{071830EE-BB02-9550-FA94-513106D8CE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25" l="100" r="98400">
                        <a14:foregroundMark x1="4157" y1="56765" x2="4167" y2="58775"/>
                        <a14:foregroundMark x1="3983" y1="22822" x2="4120" y2="49584"/>
                        <a14:foregroundMark x1="3970" y1="20446" x2="3979" y2="22111"/>
                        <a14:foregroundMark x1="3950" y1="16480" x2="3955" y2="17470"/>
                        <a14:foregroundMark x1="6469" y1="69151" x2="7567" y2="74100"/>
                        <a14:foregroundMark x1="4167" y1="58775" x2="5862" y2="66413"/>
                        <a14:foregroundMark x1="7567" y1="74100" x2="16967" y2="87300"/>
                        <a14:foregroundMark x1="32731" y1="92038" x2="34267" y2="92500"/>
                        <a14:foregroundMark x1="26284" y1="90100" x2="31107" y2="91550"/>
                        <a14:foregroundMark x1="25218" y1="89780" x2="26053" y2="90031"/>
                        <a14:foregroundMark x1="16967" y1="87300" x2="25215" y2="89779"/>
                        <a14:foregroundMark x1="72304" y1="82700" x2="84433" y2="79575"/>
                        <a14:foregroundMark x1="51666" y1="88017" x2="70298" y2="83217"/>
                        <a14:foregroundMark x1="34267" y1="92500" x2="50773" y2="88247"/>
                        <a14:foregroundMark x1="84433" y1="79575" x2="93967" y2="56050"/>
                        <a14:foregroundMark x1="96562" y1="31114" x2="97133" y2="25625"/>
                        <a14:foregroundMark x1="95848" y1="37977" x2="96447" y2="32220"/>
                        <a14:foregroundMark x1="93967" y1="56050" x2="95687" y2="39522"/>
                        <a14:foregroundMark x1="97133" y1="25625" x2="93840" y2="17513"/>
                        <a14:foregroundMark x1="60297" y1="12174" x2="58964" y2="12144"/>
                        <a14:foregroundMark x1="72275" y1="12449" x2="68380" y2="12360"/>
                        <a14:foregroundMark x1="83860" y1="12715" x2="74742" y2="12506"/>
                        <a14:foregroundMark x1="89251" y1="12838" x2="87288" y2="12793"/>
                        <a14:foregroundMark x1="91967" y1="12900" x2="91439" y2="12888"/>
                        <a14:foregroundMark x1="45333" y1="34525" x2="45333" y2="34525"/>
                        <a14:foregroundMark x1="81924" y1="49012" x2="80767" y2="51400"/>
                        <a14:foregroundMark x1="90667" y1="30975" x2="82675" y2="47464"/>
                        <a14:foregroundMark x1="80767" y1="51400" x2="80767" y2="51400"/>
                        <a14:foregroundMark x1="86333" y1="33625" x2="81400" y2="33675"/>
                        <a14:foregroundMark x1="81400" y1="33675" x2="84600" y2="31250"/>
                        <a14:foregroundMark x1="81365" y1="48326" x2="81145" y2="48764"/>
                        <a14:foregroundMark x1="91167" y1="28750" x2="81955" y2="47147"/>
                        <a14:foregroundMark x1="4075" y1="89369" x2="4167" y2="90225"/>
                        <a14:foregroundMark x1="1900" y1="69175" x2="3628" y2="85221"/>
                        <a14:foregroundMark x1="4167" y1="90225" x2="9600" y2="93100"/>
                        <a14:foregroundMark x1="9600" y1="93100" x2="20900" y2="93175"/>
                        <a14:foregroundMark x1="26088" y1="90896" x2="26933" y2="90525"/>
                        <a14:foregroundMark x1="20900" y1="93175" x2="25811" y2="91018"/>
                        <a14:foregroundMark x1="26933" y1="90525" x2="27933" y2="88750"/>
                        <a14:foregroundMark x1="62100" y1="86075" x2="66500" y2="89600"/>
                        <a14:foregroundMark x1="76242" y1="90377" x2="78733" y2="90575"/>
                        <a14:foregroundMark x1="67563" y1="89685" x2="74342" y2="90225"/>
                        <a14:foregroundMark x1="66500" y1="89600" x2="67061" y2="89645"/>
                        <a14:foregroundMark x1="78733" y1="90575" x2="90967" y2="82825"/>
                        <a14:foregroundMark x1="93252" y1="71498" x2="94533" y2="65150"/>
                        <a14:foregroundMark x1="91742" y1="78987" x2="92667" y2="74398"/>
                        <a14:foregroundMark x1="90967" y1="82825" x2="91495" y2="80210"/>
                        <a14:foregroundMark x1="94595" y1="56046" x2="94600" y2="55325"/>
                        <a14:foregroundMark x1="94533" y1="65150" x2="94577" y2="58796"/>
                        <a14:foregroundMark x1="94600" y1="55325" x2="91933" y2="54675"/>
                        <a14:foregroundMark x1="75767" y1="87850" x2="79567" y2="91225"/>
                        <a14:foregroundMark x1="79567" y1="91225" x2="88233" y2="91225"/>
                        <a14:foregroundMark x1="95906" y1="80194" x2="97467" y2="77950"/>
                        <a14:foregroundMark x1="88233" y1="91225" x2="95156" y2="81272"/>
                        <a14:foregroundMark x1="97467" y1="77950" x2="99433" y2="64225"/>
                        <a14:foregroundMark x1="98826" y1="59731" x2="98433" y2="56825"/>
                        <a14:foregroundMark x1="99433" y1="64225" x2="98942" y2="60594"/>
                        <a14:foregroundMark x1="95796" y1="53269" x2="93167" y2="49725"/>
                        <a14:foregroundMark x1="98433" y1="56825" x2="97434" y2="55478"/>
                        <a14:foregroundMark x1="93167" y1="49725" x2="91433" y2="49475"/>
                        <a14:foregroundMark x1="21933" y1="48150" x2="20267" y2="62575"/>
                        <a14:foregroundMark x1="20267" y1="62575" x2="21467" y2="85875"/>
                        <a14:foregroundMark x1="32201" y1="84971" x2="36600" y2="84600"/>
                        <a14:foregroundMark x1="27221" y1="85390" x2="30469" y2="85116"/>
                        <a14:foregroundMark x1="21467" y1="85875" x2="27193" y2="85393"/>
                        <a14:foregroundMark x1="36600" y1="84600" x2="60467" y2="70450"/>
                        <a14:foregroundMark x1="56594" y1="62947" x2="49600" y2="49400"/>
                        <a14:foregroundMark x1="60467" y1="70450" x2="57147" y2="64020"/>
                        <a14:foregroundMark x1="26013" y1="45825" x2="23867" y2="45500"/>
                        <a14:foregroundMark x1="31529" y1="46661" x2="27881" y2="46108"/>
                        <a14:foregroundMark x1="36364" y1="47394" x2="31578" y2="46669"/>
                        <a14:foregroundMark x1="49600" y1="49400" x2="41426" y2="48161"/>
                        <a14:foregroundMark x1="23867" y1="45500" x2="17433" y2="53175"/>
                        <a14:foregroundMark x1="17433" y1="53175" x2="20967" y2="75250"/>
                        <a14:foregroundMark x1="20967" y1="75250" x2="20933" y2="88600"/>
                        <a14:foregroundMark x1="20933" y1="88600" x2="21333" y2="88900"/>
                        <a14:foregroundMark x1="6567" y1="61025" x2="9233" y2="66225"/>
                        <a14:foregroundMark x1="9233" y1="66225" x2="8767" y2="64300"/>
                        <a14:foregroundMark x1="16500" y1="67250" x2="15567" y2="74375"/>
                        <a14:foregroundMark x1="3100" y1="40900" x2="1833" y2="32450"/>
                        <a14:foregroundMark x1="1833" y1="32450" x2="4500" y2="39550"/>
                        <a14:foregroundMark x1="4500" y1="39550" x2="3100" y2="30075"/>
                        <a14:foregroundMark x1="63784" y1="55977" x2="61933" y2="61925"/>
                        <a14:foregroundMark x1="66500" y1="47250" x2="63800" y2="55927"/>
                        <a14:foregroundMark x1="61933" y1="61925" x2="68433" y2="52125"/>
                        <a14:foregroundMark x1="68433" y1="52125" x2="68500" y2="51100"/>
                        <a14:foregroundMark x1="71333" y1="55400" x2="71833" y2="64100"/>
                        <a14:foregroundMark x1="71833" y1="64100" x2="74933" y2="71525"/>
                        <a14:foregroundMark x1="74933" y1="71525" x2="75967" y2="58025"/>
                        <a14:foregroundMark x1="75967" y1="58025" x2="72167" y2="53225"/>
                        <a14:foregroundMark x1="72167" y1="53225" x2="71000" y2="58225"/>
                        <a14:foregroundMark x1="81600" y1="49775" x2="77367" y2="56025"/>
                        <a14:foregroundMark x1="77367" y1="56025" x2="81333" y2="59700"/>
                        <a14:foregroundMark x1="81333" y1="59700" x2="82267" y2="50900"/>
                        <a14:foregroundMark x1="82267" y1="50900" x2="81000" y2="49175"/>
                        <a14:foregroundMark x1="78333" y1="63400" x2="79333" y2="64300"/>
                        <a14:foregroundMark x1="74433" y1="70825" x2="77433" y2="65125"/>
                        <a14:foregroundMark x1="77433" y1="65125" x2="77767" y2="63850"/>
                        <a14:foregroundMark x1="44500" y1="67400" x2="48567" y2="70775"/>
                        <a14:foregroundMark x1="48567" y1="70775" x2="49933" y2="68000"/>
                        <a14:foregroundMark x1="46433" y1="67250" x2="46500" y2="75725"/>
                        <a14:foregroundMark x1="46500" y1="75725" x2="47267" y2="76600"/>
                        <a14:foregroundMark x1="46933" y1="71250" x2="36600" y2="70525"/>
                        <a14:foregroundMark x1="60226" y1="58370" x2="53000" y2="45925"/>
                        <a14:foregroundMark x1="61433" y1="60450" x2="61104" y2="59883"/>
                        <a14:foregroundMark x1="9100" y1="77775" x2="13467" y2="82200"/>
                        <a14:foregroundMark x1="13467" y1="82200" x2="24533" y2="82675"/>
                        <a14:foregroundMark x1="24533" y1="82675" x2="24433" y2="69025"/>
                        <a14:foregroundMark x1="24433" y1="69025" x2="19900" y2="64050"/>
                        <a14:foregroundMark x1="19900" y1="64050" x2="14733" y2="74350"/>
                        <a14:foregroundMark x1="14733" y1="74350" x2="15333" y2="82925"/>
                        <a14:foregroundMark x1="15333" y1="82925" x2="19300" y2="84325"/>
                        <a14:foregroundMark x1="19300" y1="84325" x2="23233" y2="74300"/>
                        <a14:foregroundMark x1="23233" y1="74300" x2="23500" y2="70225"/>
                        <a14:foregroundMark x1="57767" y1="48300" x2="52500" y2="50075"/>
                        <a14:foregroundMark x1="52500" y1="50075" x2="52500" y2="50075"/>
                        <a14:foregroundMark x1="53000" y1="50075" x2="59300" y2="47825"/>
                        <a14:foregroundMark x1="59300" y1="47825" x2="54867" y2="47850"/>
                        <a14:foregroundMark x1="54867" y1="47850" x2="54933" y2="57950"/>
                        <a14:foregroundMark x1="54933" y1="57950" x2="60667" y2="72450"/>
                        <a14:foregroundMark x1="60667" y1="72450" x2="66967" y2="65650"/>
                        <a14:foregroundMark x1="66967" y1="65650" x2="63633" y2="51700"/>
                        <a14:foregroundMark x1="63633" y1="51700" x2="59400" y2="46525"/>
                        <a14:foregroundMark x1="64167" y1="53175" x2="56567" y2="57575"/>
                        <a14:foregroundMark x1="56567" y1="57575" x2="61967" y2="67225"/>
                        <a14:foregroundMark x1="61967" y1="67225" x2="70100" y2="63800"/>
                        <a14:foregroundMark x1="70100" y1="63800" x2="66467" y2="55025"/>
                        <a14:foregroundMark x1="66467" y1="55025" x2="62933" y2="53025"/>
                        <a14:foregroundMark x1="56167" y1="54975" x2="65500" y2="64000"/>
                        <a14:foregroundMark x1="65500" y1="64000" x2="63000" y2="54850"/>
                        <a14:foregroundMark x1="63000" y1="54850" x2="56933" y2="53150"/>
                        <a14:foregroundMark x1="56933" y1="53150" x2="55933" y2="55250"/>
                        <a14:foregroundMark x1="79100" y1="57175" x2="75433" y2="60125"/>
                        <a14:foregroundMark x1="75433" y1="60125" x2="77200" y2="71700"/>
                        <a14:foregroundMark x1="77200" y1="71700" x2="81167" y2="72275"/>
                        <a14:foregroundMark x1="81167" y1="72275" x2="82533" y2="64025"/>
                        <a14:foregroundMark x1="82533" y1="64025" x2="79833" y2="57375"/>
                        <a14:foregroundMark x1="79833" y1="57375" x2="78833" y2="56300"/>
                        <a14:foregroundMark x1="82667" y1="64900" x2="77233" y2="62775"/>
                        <a14:foregroundMark x1="77233" y1="62775" x2="77167" y2="62075"/>
                        <a14:foregroundMark x1="83100" y1="73925" x2="79567" y2="69075"/>
                        <a14:foregroundMark x1="79567" y1="69075" x2="77600" y2="60375"/>
                        <a14:foregroundMark x1="77600" y1="60375" x2="83300" y2="74450"/>
                        <a14:foregroundMark x1="83300" y1="74450" x2="82333" y2="74225"/>
                        <a14:foregroundMark x1="79833" y1="58375" x2="76333" y2="64100"/>
                        <a14:foregroundMark x1="76333" y1="64100" x2="79400" y2="72025"/>
                        <a14:foregroundMark x1="79400" y1="72025" x2="82467" y2="63575"/>
                        <a14:foregroundMark x1="82467" y1="63575" x2="79200" y2="57775"/>
                        <a14:foregroundMark x1="79200" y1="57775" x2="78333" y2="58825"/>
                        <a14:foregroundMark x1="76833" y1="41475" x2="73467" y2="51575"/>
                        <a14:foregroundMark x1="73467" y1="51575" x2="77733" y2="48750"/>
                        <a14:foregroundMark x1="77733" y1="48750" x2="77767" y2="41775"/>
                        <a14:foregroundMark x1="77767" y1="41775" x2="77433" y2="41925"/>
                        <a14:foregroundMark x1="90833" y1="26975" x2="95367" y2="27250"/>
                        <a14:foregroundMark x1="95367" y1="27250" x2="95600" y2="29625"/>
                        <a14:foregroundMark x1="3267" y1="59850" x2="2000" y2="51200"/>
                        <a14:foregroundMark x1="2000" y1="51200" x2="5267" y2="48300"/>
                        <a14:foregroundMark x1="100" y1="42075" x2="333" y2="53475"/>
                        <a14:foregroundMark x1="11833" y1="89325" x2="12167" y2="90225"/>
                        <a14:foregroundMark x1="14600" y1="89925" x2="10333" y2="88350"/>
                        <a14:foregroundMark x1="10333" y1="88350" x2="14533" y2="90250"/>
                        <a14:foregroundMark x1="14533" y1="90250" x2="14600" y2="89475"/>
                        <a14:foregroundMark x1="26000" y1="82825" x2="26767" y2="82975"/>
                        <a14:foregroundMark x1="28733" y1="76450" x2="32367" y2="88350"/>
                        <a14:foregroundMark x1="32367" y1="88350" x2="31600" y2="80050"/>
                        <a14:foregroundMark x1="31600" y1="80050" x2="29333" y2="76900"/>
                        <a14:foregroundMark x1="55333" y1="30675" x2="15500" y2="34850"/>
                        <a14:foregroundMark x1="15500" y1="34850" x2="34867" y2="47300"/>
                        <a14:foregroundMark x1="34867" y1="47300" x2="58333" y2="36425"/>
                        <a14:foregroundMark x1="58333" y1="36425" x2="52267" y2="30375"/>
                        <a14:foregroundMark x1="52267" y1="30375" x2="51833" y2="30375"/>
                        <a14:foregroundMark x1="16333" y1="34525" x2="17933" y2="43000"/>
                        <a14:foregroundMark x1="17933" y1="43000" x2="17833" y2="35350"/>
                        <a14:foregroundMark x1="17833" y1="35350" x2="15100" y2="34825"/>
                        <a14:foregroundMark x1="8500" y1="35400" x2="11467" y2="43375"/>
                        <a14:foregroundMark x1="11467" y1="43375" x2="11133" y2="35300"/>
                        <a14:foregroundMark x1="11133" y1="35300" x2="7100" y2="36900"/>
                        <a14:backgroundMark x1="267" y1="1625" x2="300" y2="11725"/>
                        <a14:backgroundMark x1="300" y1="11725" x2="7833" y2="18850"/>
                        <a14:backgroundMark x1="7833" y1="18850" x2="15500" y2="14700"/>
                        <a14:backgroundMark x1="15500" y1="14700" x2="17167" y2="4100"/>
                        <a14:backgroundMark x1="17167" y1="4100" x2="16167" y2="0"/>
                        <a14:backgroundMark x1="19100" y1="0" x2="19233" y2="12950"/>
                        <a14:backgroundMark x1="19233" y1="12950" x2="933" y2="16450"/>
                        <a14:backgroundMark x1="14100" y1="13925" x2="4100" y2="10600"/>
                        <a14:backgroundMark x1="4100" y1="10600" x2="8467" y2="6450"/>
                        <a14:backgroundMark x1="8467" y1="6450" x2="16667" y2="7500"/>
                        <a14:backgroundMark x1="16667" y1="7500" x2="9533" y2="13825"/>
                        <a14:backgroundMark x1="9533" y1="13825" x2="3367" y2="9825"/>
                        <a14:backgroundMark x1="3367" y1="9825" x2="12067" y2="9400"/>
                        <a14:backgroundMark x1="12067" y1="9400" x2="6600" y2="11850"/>
                        <a14:backgroundMark x1="6600" y1="11850" x2="10967" y2="10275"/>
                        <a14:backgroundMark x1="10967" y1="10275" x2="15100" y2="11775"/>
                        <a14:backgroundMark x1="15100" y1="11775" x2="16267" y2="11400"/>
                        <a14:backgroundMark x1="8267" y1="17025" x2="933" y2="12600"/>
                        <a14:backgroundMark x1="933" y1="12600" x2="7400" y2="10825"/>
                        <a14:backgroundMark x1="7400" y1="10825" x2="7667" y2="17475"/>
                        <a14:backgroundMark x1="10333" y1="7550" x2="12433" y2="7400"/>
                        <a14:backgroundMark x1="11600" y1="6975" x2="9100" y2="13025"/>
                        <a14:backgroundMark x1="9100" y1="13025" x2="9100" y2="13025"/>
                        <a14:backgroundMark x1="3500" y1="13775" x2="7500" y2="12450"/>
                        <a14:backgroundMark x1="14833" y1="11400" x2="21100" y2="10975"/>
                        <a14:backgroundMark x1="21100" y1="10975" x2="21100" y2="10975"/>
                        <a14:backgroundMark x1="26167" y1="9925" x2="40933" y2="10825"/>
                        <a14:backgroundMark x1="62167" y1="10525" x2="40767" y2="15700"/>
                        <a14:backgroundMark x1="40767" y1="15700" x2="40767" y2="15700"/>
                        <a14:backgroundMark x1="84767" y1="7400" x2="96433" y2="18825"/>
                        <a14:backgroundMark x1="96433" y1="18825" x2="96433" y2="18825"/>
                        <a14:backgroundMark x1="93337" y1="27686" x2="93467" y2="31500"/>
                        <a14:backgroundMark x1="92933" y1="15850" x2="93299" y2="26566"/>
                        <a14:backgroundMark x1="93467" y1="31500" x2="97100" y2="31700"/>
                        <a14:backgroundMark x1="19338" y1="33874" x2="23433" y2="31150"/>
                        <a14:backgroundMark x1="14600" y1="37025" x2="15796" y2="36230"/>
                        <a14:backgroundMark x1="23433" y1="31150" x2="24500" y2="33325"/>
                        <a14:backgroundMark x1="19365" y1="52067" x2="20360" y2="54378"/>
                        <a14:backgroundMark x1="16333" y1="45025" x2="18684" y2="50486"/>
                        <a14:backgroundMark x1="16833" y1="45775" x2="19918" y2="49014"/>
                        <a14:backgroundMark x1="62500" y1="52304" x2="62667" y2="50975"/>
                        <a14:backgroundMark x1="62358" y1="53429" x2="62489" y2="52390"/>
                        <a14:backgroundMark x1="38167" y1="36000" x2="37333" y2="37625"/>
                        <a14:backgroundMark x1="74600" y1="27100" x2="74333" y2="31850"/>
                        <a14:backgroundMark x1="23267" y1="77325" x2="22933" y2="75400"/>
                        <a14:backgroundMark x1="15914" y1="74400" x2="16133" y2="75350"/>
                        <a14:backgroundMark x1="14333" y1="67550" x2="15145" y2="71069"/>
                        <a14:backgroundMark x1="16608" y1="72950" x2="16780" y2="72083"/>
                        <a14:backgroundMark x1="16133" y1="75350" x2="16315" y2="74430"/>
                        <a14:backgroundMark x1="15635" y1="75054" x2="18733" y2="78225"/>
                        <a14:backgroundMark x1="18733" y1="78225" x2="18467" y2="70350"/>
                        <a14:backgroundMark x1="18467" y1="70350" x2="18467" y2="80475"/>
                        <a14:backgroundMark x1="18467" y1="80475" x2="16967" y2="72325"/>
                        <a14:backgroundMark x1="16967" y1="72325" x2="17500" y2="78225"/>
                        <a14:backgroundMark x1="19667" y1="10675" x2="23467" y2="14450"/>
                        <a14:backgroundMark x1="23467" y1="14450" x2="30833" y2="14675"/>
                        <a14:backgroundMark x1="30833" y1="14675" x2="53467" y2="12475"/>
                        <a14:backgroundMark x1="53467" y1="12475" x2="23933" y2="10825"/>
                        <a14:backgroundMark x1="23933" y1="10825" x2="46333" y2="13000"/>
                        <a14:backgroundMark x1="46333" y1="13000" x2="64133" y2="12625"/>
                        <a14:backgroundMark x1="64133" y1="12625" x2="73467" y2="13275"/>
                        <a14:backgroundMark x1="73467" y1="13275" x2="50800" y2="12900"/>
                        <a14:backgroundMark x1="50800" y1="12900" x2="52167" y2="12000"/>
                        <a14:backgroundMark x1="52267" y1="13325" x2="44800" y2="11950"/>
                        <a14:backgroundMark x1="44800" y1="11950" x2="54767" y2="10225"/>
                        <a14:backgroundMark x1="54767" y1="10225" x2="52100" y2="9925"/>
                        <a14:backgroundMark x1="52500" y1="10975" x2="46667" y2="12175"/>
                        <a14:backgroundMark x1="46667" y1="12175" x2="53333" y2="12775"/>
                        <a14:backgroundMark x1="53333" y1="12775" x2="39833" y2="12000"/>
                        <a14:backgroundMark x1="39833" y1="12000" x2="48667" y2="11850"/>
                        <a14:backgroundMark x1="48667" y1="11850" x2="27433" y2="12300"/>
                        <a14:backgroundMark x1="27433" y1="12300" x2="25000" y2="11100"/>
                        <a14:backgroundMark x1="59333" y1="12600" x2="51333" y2="12150"/>
                        <a14:backgroundMark x1="70833" y1="11100" x2="87600" y2="12450"/>
                        <a14:backgroundMark x1="72167" y1="12600" x2="76933" y2="11550"/>
                        <a14:backgroundMark x1="91833" y1="13475" x2="92767" y2="13925"/>
                        <a14:backgroundMark x1="92333" y1="12000" x2="92333" y2="12000"/>
                        <a14:backgroundMark x1="13167" y1="16150" x2="5900" y2="23775"/>
                        <a14:backgroundMark x1="5900" y1="23775" x2="1133" y2="20525"/>
                        <a14:backgroundMark x1="1133" y1="20525" x2="4000" y2="23100"/>
                        <a14:backgroundMark x1="3369" y1="50288" x2="4333" y2="56750"/>
                        <a14:backgroundMark x1="2100" y1="41775" x2="3289" y2="49751"/>
                        <a14:backgroundMark x1="1926" y1="51906" x2="1600" y2="51250"/>
                        <a14:backgroundMark x1="4333" y1="56750" x2="2429" y2="52918"/>
                        <a14:backgroundMark x1="1598" y1="51252" x2="2433" y2="49325"/>
                        <a14:backgroundMark x1="4000" y1="68450" x2="7600" y2="65075"/>
                        <a14:backgroundMark x1="7600" y1="65075" x2="3900" y2="72475"/>
                        <a14:backgroundMark x1="3900" y1="72475" x2="5100" y2="67700"/>
                        <a14:backgroundMark x1="41667" y1="60900" x2="43933" y2="61775"/>
                        <a14:backgroundMark x1="28500" y1="56150" x2="29267" y2="57925"/>
                        <a14:backgroundMark x1="76564" y1="56292" x2="76033" y2="57175"/>
                        <a14:backgroundMark x1="81100" y1="48750" x2="79192" y2="51923"/>
                        <a14:backgroundMark x1="77663" y1="64647" x2="77963" y2="66024"/>
                        <a14:backgroundMark x1="76033" y1="57175" x2="76134" y2="57638"/>
                        <a14:backgroundMark x1="79401" y1="56404" x2="79606" y2="54126"/>
                        <a14:backgroundMark x1="78426" y1="67220" x2="78593" y2="65362"/>
                        <a14:backgroundMark x1="77369" y1="57037" x2="76317" y2="58678"/>
                        <a14:backgroundMark x1="77518" y1="64360" x2="77921" y2="63471"/>
                        <a14:backgroundMark x1="77819" y1="63431" x2="77690" y2="63699"/>
                        <a14:backgroundMark x1="77537" y1="60235" x2="77706" y2="59227"/>
                        <a14:backgroundMark x1="78640" y1="65569" x2="78767" y2="67300"/>
                        <a14:backgroundMark x1="78398" y1="62254" x2="78439" y2="62819"/>
                        <a14:backgroundMark x1="78244" y1="60143" x2="78198" y2="59521"/>
                        <a14:backgroundMark x1="79490" y1="68140" x2="80181" y2="68944"/>
                        <a14:backgroundMark x1="78767" y1="67300" x2="79126" y2="67717"/>
                        <a14:backgroundMark x1="41500" y1="72600" x2="45646" y2="75160"/>
                        <a14:backgroundMark x1="48300" y1="76800" x2="47532" y2="70864"/>
                        <a14:backgroundMark x1="44909" y1="68686" x2="40940" y2="70313"/>
                        <a14:backgroundMark x1="41006" y1="71350" x2="42333" y2="74975"/>
                        <a14:backgroundMark x1="53000" y1="32150" x2="52833" y2="32900"/>
                        <a14:backgroundMark x1="46833" y1="26075" x2="51767" y2="27975"/>
                        <a14:backgroundMark x1="51767" y1="27975" x2="46367" y2="29250"/>
                        <a14:backgroundMark x1="46367" y1="29250" x2="46933" y2="26225"/>
                        <a14:backgroundMark x1="42433" y1="15250" x2="33367" y2="17300"/>
                        <a14:backgroundMark x1="33367" y1="17300" x2="44533" y2="21600"/>
                        <a14:backgroundMark x1="44533" y1="21600" x2="56200" y2="18350"/>
                        <a14:backgroundMark x1="56200" y1="18350" x2="39167" y2="16450"/>
                        <a14:backgroundMark x1="20100" y1="16600" x2="23467" y2="20525"/>
                        <a14:backgroundMark x1="23467" y1="20525" x2="29100" y2="18925"/>
                        <a14:backgroundMark x1="29100" y1="18925" x2="22233" y2="12700"/>
                        <a14:backgroundMark x1="22233" y1="12700" x2="21933" y2="19550"/>
                        <a14:backgroundMark x1="17167" y1="14825" x2="27467" y2="15350"/>
                        <a14:backgroundMark x1="27467" y1="15350" x2="33133" y2="7850"/>
                        <a14:backgroundMark x1="33133" y1="7850" x2="25100" y2="7350"/>
                        <a14:backgroundMark x1="25100" y1="7350" x2="17733" y2="12125"/>
                        <a14:backgroundMark x1="17733" y1="12125" x2="17000" y2="11850"/>
                        <a14:backgroundMark x1="26167" y1="12300" x2="21033" y2="11025"/>
                        <a14:backgroundMark x1="21033" y1="11025" x2="30400" y2="10450"/>
                        <a14:backgroundMark x1="30400" y1="10450" x2="25933" y2="11500"/>
                        <a14:backgroundMark x1="25933" y1="11500" x2="46333" y2="12300"/>
                        <a14:backgroundMark x1="5000" y1="12900" x2="7333" y2="13175"/>
                        <a14:backgroundMark x1="3600" y1="17475" x2="3667" y2="20450"/>
                        <a14:backgroundMark x1="6100" y1="12450" x2="3667" y2="14375"/>
                        <a14:backgroundMark x1="4767" y1="14375" x2="7233" y2="13475"/>
                        <a14:backgroundMark x1="25433" y1="89325" x2="29225" y2="80916"/>
                        <a14:backgroundMark x1="32520" y1="88704" x2="31300" y2="94975"/>
                        <a14:backgroundMark x1="32597" y1="88311" x2="32579" y2="88404"/>
                        <a14:backgroundMark x1="31300" y1="94975" x2="25367" y2="93325"/>
                        <a14:backgroundMark x1="25367" y1="93325" x2="26567" y2="88450"/>
                        <a14:backgroundMark x1="13739" y1="90616" x2="10567" y2="92425"/>
                        <a14:backgroundMark x1="16267" y1="89175" x2="15158" y2="89807"/>
                        <a14:backgroundMark x1="10567" y1="92425" x2="13469" y2="90494"/>
                        <a14:backgroundMark x1="15000" y1="89475" x2="15667" y2="88600"/>
                        <a14:backgroundMark x1="67267" y1="93475" x2="67367" y2="85125"/>
                        <a14:backgroundMark x1="67367" y1="85125" x2="71533" y2="82975"/>
                        <a14:backgroundMark x1="71533" y1="82975" x2="76767" y2="93175"/>
                        <a14:backgroundMark x1="93433" y1="71550" x2="89467" y2="78975"/>
                        <a14:backgroundMark x1="89467" y1="78975" x2="96367" y2="80975"/>
                        <a14:backgroundMark x1="96367" y1="80975" x2="94333" y2="71175"/>
                        <a14:backgroundMark x1="94333" y1="71175" x2="91333" y2="77550"/>
                        <a14:backgroundMark x1="91333" y1="77550" x2="92767" y2="74225"/>
                        <a14:backgroundMark x1="97933" y1="68000" x2="97033" y2="52475"/>
                        <a14:backgroundMark x1="97033" y1="52475" x2="94633" y2="58025"/>
                        <a14:backgroundMark x1="94633" y1="58025" x2="98933" y2="60600"/>
                        <a14:backgroundMark x1="31167" y1="47400" x2="31815" y2="46168"/>
                        <a14:backgroundMark x1="36724" y1="46848" x2="41267" y2="48300"/>
                        <a14:backgroundMark x1="34203" y1="46043" x2="35679" y2="46515"/>
                        <a14:backgroundMark x1="52000" y1="48600" x2="54017" y2="47968"/>
                        <a14:backgroundMark x1="67667" y1="36450" x2="59833" y2="25925"/>
                        <a14:backgroundMark x1="59833" y1="25925" x2="59833" y2="25925"/>
                        <a14:backgroundMark x1="65378" y1="66209" x2="65748" y2="66710"/>
                        <a14:backgroundMark x1="62256" y1="61981" x2="64905" y2="65568"/>
                        <a14:backgroundMark x1="57013" y1="54880" x2="57863" y2="56031"/>
                        <a14:backgroundMark x1="58384" y1="62472" x2="57893" y2="63193"/>
                        <a14:backgroundMark x1="60158" y1="59871" x2="59398" y2="60986"/>
                        <a14:backgroundMark x1="63000" y1="55700" x2="61010" y2="58621"/>
                        <a14:backgroundMark x1="56221" y1="63450" x2="55267" y2="63400"/>
                        <a14:backgroundMark x1="26767" y1="45475" x2="31933" y2="59550"/>
                        <a14:backgroundMark x1="31933" y1="59550" x2="32167" y2="59850"/>
                        <a14:backgroundMark x1="78002" y1="46127" x2="82600" y2="48150"/>
                        <a14:backgroundMark x1="76395" y1="45420" x2="77491" y2="45902"/>
                        <a14:backgroundMark x1="73167" y1="44000" x2="74866" y2="44747"/>
                        <a14:backgroundMark x1="57167" y1="76450" x2="61433" y2="76750"/>
                        <a14:backgroundMark x1="29433" y1="24450" x2="30500" y2="31250"/>
                        <a14:backgroundMark x1="30500" y1="31250" x2="30600" y2="31250"/>
                        <a14:backgroundMark x1="32567" y1="31850" x2="37267" y2="30425"/>
                        <a14:backgroundMark x1="37267" y1="30425" x2="37333" y2="30225"/>
                        <a14:backgroundMark x1="22500" y1="62225" x2="26333" y2="64000"/>
                        <a14:backgroundMark x1="5167" y1="83100" x2="2133" y2="92775"/>
                        <a14:backgroundMark x1="2133" y1="92775" x2="3100" y2="93625"/>
                        <a14:backgroundMark x1="10173" y1="87858" x2="10000" y2="85625"/>
                        <a14:backgroundMark x1="10333" y1="89925" x2="10265" y2="89044"/>
                        <a14:backgroundMark x1="42333" y1="88450" x2="49167" y2="86375"/>
                        <a14:backgroundMark x1="49167" y1="86375" x2="49167" y2="86375"/>
                        <a14:backgroundMark x1="52167" y1="88450" x2="49100" y2="89475"/>
                        <a14:backgroundMark x1="87100" y1="22375" x2="91933" y2="23475"/>
                        <a14:backgroundMark x1="91933" y1="23475" x2="91767" y2="23250"/>
                        <a14:backgroundMark x1="92833" y1="36900" x2="96800" y2="39400"/>
                        <a14:backgroundMark x1="96800" y1="39400" x2="96833" y2="39250"/>
                        <a14:backgroundMark x1="3100" y1="27850" x2="3000" y2="29175"/>
                        <a14:backgroundMark x1="12333" y1="28600" x2="15667" y2="28600"/>
                        <a14:backgroundMark x1="4833" y1="35400" x2="8400" y2="39575"/>
                        <a14:backgroundMark x1="6856" y1="36299" x2="5867" y2="34200"/>
                        <a14:backgroundMark x1="8400" y1="39575" x2="7164" y2="36952"/>
                        <a14:backgroundMark x1="5867" y1="34200" x2="5767" y2="42825"/>
                        <a14:backgroundMark x1="5767" y1="42825" x2="5833" y2="42975"/>
                        <a14:backgroundMark x1="9833" y1="46825" x2="10167" y2="43850"/>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Slide Number Placeholder 3">
            <a:extLst>
              <a:ext uri="{FF2B5EF4-FFF2-40B4-BE49-F238E27FC236}">
                <a16:creationId xmlns:a16="http://schemas.microsoft.com/office/drawing/2014/main" id="{7787E073-600D-BEF6-AB8A-65476B1D06B6}"/>
              </a:ext>
            </a:extLst>
          </p:cNvPr>
          <p:cNvSpPr>
            <a:spLocks noGrp="1"/>
          </p:cNvSpPr>
          <p:nvPr>
            <p:ph type="sldNum" idx="12"/>
          </p:nvPr>
        </p:nvSpPr>
        <p:spPr>
          <a:xfrm>
            <a:off x="9262872" y="6286534"/>
            <a:ext cx="2743200" cy="365125"/>
          </a:xfrm>
        </p:spPr>
        <p:txBody>
          <a:bodyPr/>
          <a:lstStyle/>
          <a:p>
            <a:pPr marL="0" lvl="0" indent="0" algn="l" rtl="0">
              <a:spcBef>
                <a:spcPts val="0"/>
              </a:spcBef>
              <a:spcAft>
                <a:spcPts val="0"/>
              </a:spcAft>
              <a:buNone/>
            </a:pPr>
            <a:fld id="{00000000-1234-1234-1234-123412341234}" type="slidenum">
              <a:rPr lang="en-US" smtClean="0"/>
              <a:t>5</a:t>
            </a:fld>
            <a:endParaRPr lang="en-US" dirty="0"/>
          </a:p>
        </p:txBody>
      </p:sp>
      <p:graphicFrame>
        <p:nvGraphicFramePr>
          <p:cNvPr id="6" name="Diagram 5">
            <a:extLst>
              <a:ext uri="{FF2B5EF4-FFF2-40B4-BE49-F238E27FC236}">
                <a16:creationId xmlns:a16="http://schemas.microsoft.com/office/drawing/2014/main" id="{5323ED56-BF4D-1FAF-C2C6-CE72E85DFAAD}"/>
              </a:ext>
            </a:extLst>
          </p:cNvPr>
          <p:cNvGraphicFramePr/>
          <p:nvPr>
            <p:extLst>
              <p:ext uri="{D42A27DB-BD31-4B8C-83A1-F6EECF244321}">
                <p14:modId xmlns:p14="http://schemas.microsoft.com/office/powerpoint/2010/main" val="428147318"/>
              </p:ext>
            </p:extLst>
          </p:nvPr>
        </p:nvGraphicFramePr>
        <p:xfrm>
          <a:off x="1114797" y="1222004"/>
          <a:ext cx="9924070" cy="5065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8D09394-55C9-AF39-7485-9D8434F60B53}"/>
              </a:ext>
            </a:extLst>
          </p:cNvPr>
          <p:cNvSpPr txBox="1"/>
          <p:nvPr/>
        </p:nvSpPr>
        <p:spPr>
          <a:xfrm>
            <a:off x="2961765" y="363152"/>
            <a:ext cx="6230132" cy="1015663"/>
          </a:xfrm>
          <a:prstGeom prst="rect">
            <a:avLst/>
          </a:prstGeom>
          <a:noFill/>
        </p:spPr>
        <p:txBody>
          <a:bodyPr wrap="square" rtlCol="0">
            <a:spAutoFit/>
          </a:bodyPr>
          <a:lstStyle/>
          <a:p>
            <a:pPr algn="ctr"/>
            <a:r>
              <a:rPr lang="en-IN" sz="2000" dirty="0">
                <a:latin typeface="Monospac821 BT" panose="020B0609020202020204" pitchFamily="49" charset="0"/>
              </a:rPr>
              <a:t>Impact of data analysis, optimum utilisation and role in developing water management solutions: </a:t>
            </a:r>
          </a:p>
        </p:txBody>
      </p:sp>
      <p:sp>
        <p:nvSpPr>
          <p:cNvPr id="9" name="TextBox 8">
            <a:extLst>
              <a:ext uri="{FF2B5EF4-FFF2-40B4-BE49-F238E27FC236}">
                <a16:creationId xmlns:a16="http://schemas.microsoft.com/office/drawing/2014/main" id="{2EFED78A-FC02-F9EB-D3CF-9297C6696455}"/>
              </a:ext>
            </a:extLst>
          </p:cNvPr>
          <p:cNvSpPr txBox="1"/>
          <p:nvPr/>
        </p:nvSpPr>
        <p:spPr>
          <a:xfrm>
            <a:off x="1234126" y="1671503"/>
            <a:ext cx="2601027" cy="1323439"/>
          </a:xfrm>
          <a:prstGeom prst="rect">
            <a:avLst/>
          </a:prstGeom>
          <a:noFill/>
        </p:spPr>
        <p:txBody>
          <a:bodyPr wrap="square" rtlCol="0">
            <a:spAutoFit/>
          </a:bodyPr>
          <a:lstStyle/>
          <a:p>
            <a:r>
              <a:rPr lang="en-US" sz="1600" dirty="0">
                <a:solidFill>
                  <a:schemeClr val="tx1"/>
                </a:solidFill>
                <a:latin typeface="Book Antiqua" panose="02040602050305030304" pitchFamily="18" charset="0"/>
              </a:rPr>
              <a:t>With the introduction of big data analytics, it is now possible to collect and analyze vast amounts of data in real time.</a:t>
            </a:r>
            <a:endParaRPr lang="en-IN" sz="1600" dirty="0">
              <a:solidFill>
                <a:schemeClr val="tx1"/>
              </a:solidFill>
              <a:latin typeface="Book Antiqua" panose="02040602050305030304" pitchFamily="18" charset="0"/>
            </a:endParaRPr>
          </a:p>
        </p:txBody>
      </p:sp>
      <p:sp>
        <p:nvSpPr>
          <p:cNvPr id="10" name="TextBox 9">
            <a:extLst>
              <a:ext uri="{FF2B5EF4-FFF2-40B4-BE49-F238E27FC236}">
                <a16:creationId xmlns:a16="http://schemas.microsoft.com/office/drawing/2014/main" id="{D3394552-D1D1-7010-B4D8-96C26188E116}"/>
              </a:ext>
            </a:extLst>
          </p:cNvPr>
          <p:cNvSpPr txBox="1"/>
          <p:nvPr/>
        </p:nvSpPr>
        <p:spPr>
          <a:xfrm>
            <a:off x="4724085" y="1648925"/>
            <a:ext cx="2705492" cy="1569660"/>
          </a:xfrm>
          <a:prstGeom prst="rect">
            <a:avLst/>
          </a:prstGeom>
          <a:noFill/>
        </p:spPr>
        <p:txBody>
          <a:bodyPr wrap="square" rtlCol="0">
            <a:spAutoFit/>
          </a:bodyPr>
          <a:lstStyle/>
          <a:p>
            <a:r>
              <a:rPr lang="en-US" sz="1600" dirty="0">
                <a:latin typeface="Book Antiqua" panose="02040602050305030304" pitchFamily="18" charset="0"/>
              </a:rPr>
              <a:t>This data can be used to create more effective water conservation strategies, such as predicting water demand and optimizing water use.</a:t>
            </a:r>
            <a:endParaRPr lang="en-IN" sz="1600" dirty="0">
              <a:latin typeface="Book Antiqua" panose="02040602050305030304" pitchFamily="18" charset="0"/>
            </a:endParaRPr>
          </a:p>
        </p:txBody>
      </p:sp>
      <p:sp>
        <p:nvSpPr>
          <p:cNvPr id="11" name="TextBox 10">
            <a:extLst>
              <a:ext uri="{FF2B5EF4-FFF2-40B4-BE49-F238E27FC236}">
                <a16:creationId xmlns:a16="http://schemas.microsoft.com/office/drawing/2014/main" id="{E687DBFD-1387-EA6B-F3FF-487BCC71A5D2}"/>
              </a:ext>
            </a:extLst>
          </p:cNvPr>
          <p:cNvSpPr txBox="1"/>
          <p:nvPr/>
        </p:nvSpPr>
        <p:spPr>
          <a:xfrm>
            <a:off x="8047286" y="1762224"/>
            <a:ext cx="2705492" cy="1323439"/>
          </a:xfrm>
          <a:prstGeom prst="rect">
            <a:avLst/>
          </a:prstGeom>
          <a:noFill/>
        </p:spPr>
        <p:txBody>
          <a:bodyPr wrap="square" rtlCol="0">
            <a:spAutoFit/>
          </a:bodyPr>
          <a:lstStyle/>
          <a:p>
            <a:r>
              <a:rPr lang="en-US" sz="1600" dirty="0">
                <a:latin typeface="Book Antiqua" panose="02040602050305030304" pitchFamily="18" charset="0"/>
              </a:rPr>
              <a:t>This data can then be used to develop strategies to protect water resources from being exhausted due to over-utilization.</a:t>
            </a:r>
            <a:endParaRPr lang="en-IN" sz="1600" dirty="0">
              <a:latin typeface="Book Antiqua" panose="02040602050305030304" pitchFamily="18" charset="0"/>
            </a:endParaRPr>
          </a:p>
        </p:txBody>
      </p:sp>
      <p:sp>
        <p:nvSpPr>
          <p:cNvPr id="12" name="TextBox 11">
            <a:extLst>
              <a:ext uri="{FF2B5EF4-FFF2-40B4-BE49-F238E27FC236}">
                <a16:creationId xmlns:a16="http://schemas.microsoft.com/office/drawing/2014/main" id="{3C6C4DE1-EB0F-336E-DB99-72F060A14642}"/>
              </a:ext>
            </a:extLst>
          </p:cNvPr>
          <p:cNvSpPr txBox="1"/>
          <p:nvPr/>
        </p:nvSpPr>
        <p:spPr>
          <a:xfrm>
            <a:off x="1260836" y="4087548"/>
            <a:ext cx="2777764" cy="1477328"/>
          </a:xfrm>
          <a:prstGeom prst="rect">
            <a:avLst/>
          </a:prstGeom>
          <a:noFill/>
        </p:spPr>
        <p:txBody>
          <a:bodyPr wrap="square" rtlCol="0">
            <a:spAutoFit/>
          </a:bodyPr>
          <a:lstStyle/>
          <a:p>
            <a:r>
              <a:rPr lang="en-US" sz="1500" dirty="0">
                <a:latin typeface="Book Antiqua" panose="02040602050305030304" pitchFamily="18" charset="0"/>
              </a:rPr>
              <a:t>By collecting data on water levels, water quality, and other factors, it is possible to identify potential problems before they become serious and obtain desired solutions.</a:t>
            </a:r>
            <a:endParaRPr lang="en-IN" sz="1500" dirty="0">
              <a:latin typeface="Book Antiqua" panose="02040602050305030304" pitchFamily="18" charset="0"/>
            </a:endParaRPr>
          </a:p>
        </p:txBody>
      </p:sp>
      <p:sp>
        <p:nvSpPr>
          <p:cNvPr id="13" name="TextBox 12">
            <a:extLst>
              <a:ext uri="{FF2B5EF4-FFF2-40B4-BE49-F238E27FC236}">
                <a16:creationId xmlns:a16="http://schemas.microsoft.com/office/drawing/2014/main" id="{59C92B4D-B5A7-68EA-A271-07730715C31F}"/>
              </a:ext>
            </a:extLst>
          </p:cNvPr>
          <p:cNvSpPr txBox="1"/>
          <p:nvPr/>
        </p:nvSpPr>
        <p:spPr>
          <a:xfrm>
            <a:off x="4595425" y="3625884"/>
            <a:ext cx="2962813" cy="2400657"/>
          </a:xfrm>
          <a:prstGeom prst="rect">
            <a:avLst/>
          </a:prstGeom>
          <a:noFill/>
        </p:spPr>
        <p:txBody>
          <a:bodyPr wrap="square" rtlCol="0">
            <a:spAutoFit/>
          </a:bodyPr>
          <a:lstStyle/>
          <a:p>
            <a:r>
              <a:rPr lang="en-US" sz="1500" dirty="0">
                <a:latin typeface="Book Antiqua" panose="02040602050305030304" pitchFamily="18" charset="0"/>
              </a:rPr>
              <a:t>It is possible to identify areas where water infrastructure needs to be improved or upgraded by using data gathered from sensors, detectors and other sources. This can help to ensure that water is being used efficiently and that water resources are being managed sustainably.</a:t>
            </a:r>
            <a:endParaRPr lang="en-IN" sz="1500" dirty="0">
              <a:latin typeface="Book Antiqua" panose="02040602050305030304" pitchFamily="18" charset="0"/>
            </a:endParaRPr>
          </a:p>
        </p:txBody>
      </p:sp>
      <p:sp>
        <p:nvSpPr>
          <p:cNvPr id="14" name="TextBox 13">
            <a:extLst>
              <a:ext uri="{FF2B5EF4-FFF2-40B4-BE49-F238E27FC236}">
                <a16:creationId xmlns:a16="http://schemas.microsoft.com/office/drawing/2014/main" id="{2C55B316-8E27-2E13-91B7-F83D9FB8A7C7}"/>
              </a:ext>
            </a:extLst>
          </p:cNvPr>
          <p:cNvSpPr txBox="1"/>
          <p:nvPr/>
        </p:nvSpPr>
        <p:spPr>
          <a:xfrm>
            <a:off x="7972411" y="3806247"/>
            <a:ext cx="2662061" cy="2062103"/>
          </a:xfrm>
          <a:prstGeom prst="rect">
            <a:avLst/>
          </a:prstGeom>
          <a:noFill/>
        </p:spPr>
        <p:txBody>
          <a:bodyPr wrap="square" rtlCol="0">
            <a:spAutoFit/>
          </a:bodyPr>
          <a:lstStyle/>
          <a:p>
            <a:r>
              <a:rPr lang="en-US" sz="1600">
                <a:latin typeface="Book Antiqua" panose="02040602050305030304" pitchFamily="18" charset="0"/>
              </a:rPr>
              <a:t>By analyzing data from various sources, it is possible to identify areas where water conservation efforts can be increased, such as by reducing water usage or increasing water recycling.</a:t>
            </a:r>
            <a:endParaRPr lang="en-IN" sz="1600" dirty="0">
              <a:latin typeface="Book Antiqua" panose="02040602050305030304" pitchFamily="18" charset="0"/>
            </a:endParaRPr>
          </a:p>
        </p:txBody>
      </p:sp>
    </p:spTree>
    <p:extLst>
      <p:ext uri="{BB962C8B-B14F-4D97-AF65-F5344CB8AC3E}">
        <p14:creationId xmlns:p14="http://schemas.microsoft.com/office/powerpoint/2010/main" val="19520207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665"/>
            <a:ext cx="12368980" cy="6877666"/>
          </a:xfrm>
          <a:prstGeom prst="rect">
            <a:avLst/>
          </a:prstGeom>
        </p:spPr>
      </p:pic>
      <p:sp>
        <p:nvSpPr>
          <p:cNvPr id="3" name="Shape 0"/>
          <p:cNvSpPr/>
          <p:nvPr/>
        </p:nvSpPr>
        <p:spPr>
          <a:xfrm>
            <a:off x="-1" y="-1"/>
            <a:ext cx="12368981" cy="6799008"/>
          </a:xfrm>
          <a:prstGeom prst="rect">
            <a:avLst/>
          </a:prstGeom>
          <a:blipFill>
            <a:blip r:embed="rId4"/>
            <a:stretch>
              <a:fillRect/>
            </a:stretch>
          </a:blipFill>
          <a:ln w="13811">
            <a:solidFill>
              <a:srgbClr val="FFFFFF">
                <a:alpha val="16000"/>
              </a:srgbClr>
            </a:solidFill>
            <a:prstDash val="solid"/>
          </a:ln>
        </p:spPr>
        <p:txBody>
          <a:bodyPr/>
          <a:lstStyle/>
          <a:p>
            <a:endParaRPr lang="en-IN" sz="1167"/>
          </a:p>
        </p:txBody>
      </p:sp>
      <p:sp>
        <p:nvSpPr>
          <p:cNvPr id="4" name="Text 1"/>
          <p:cNvSpPr/>
          <p:nvPr/>
        </p:nvSpPr>
        <p:spPr>
          <a:xfrm>
            <a:off x="5266333" y="552649"/>
            <a:ext cx="6231334" cy="1388666"/>
          </a:xfrm>
          <a:prstGeom prst="rect">
            <a:avLst/>
          </a:prstGeom>
          <a:noFill/>
          <a:ln/>
        </p:spPr>
        <p:txBody>
          <a:bodyPr wrap="square" rtlCol="0" anchor="t"/>
          <a:lstStyle/>
          <a:p>
            <a:pPr algn="ctr">
              <a:lnSpc>
                <a:spcPts val="5467"/>
              </a:lnSpc>
            </a:pPr>
            <a:r>
              <a:rPr lang="en-US" sz="4374" dirty="0">
                <a:solidFill>
                  <a:schemeClr val="tx1"/>
                </a:solidFill>
                <a:latin typeface="Arial" panose="020B0604020202020204" pitchFamily="34" charset="0"/>
                <a:ea typeface="Barlow, sans-serif" pitchFamily="34" charset="-122"/>
                <a:cs typeface="Arial" panose="020B0604020202020204" pitchFamily="34" charset="0"/>
              </a:rPr>
              <a:t>AI Powered Drought Prediction</a:t>
            </a:r>
            <a:endParaRPr lang="en-US" sz="4374" dirty="0">
              <a:solidFill>
                <a:schemeClr val="tx1"/>
              </a:solidFill>
            </a:endParaRPr>
          </a:p>
        </p:txBody>
      </p:sp>
      <p:sp>
        <p:nvSpPr>
          <p:cNvPr id="5" name="Text 2"/>
          <p:cNvSpPr/>
          <p:nvPr/>
        </p:nvSpPr>
        <p:spPr>
          <a:xfrm>
            <a:off x="5500689" y="2087563"/>
            <a:ext cx="6207124" cy="723801"/>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chemeClr val="tx1"/>
                </a:solidFill>
                <a:latin typeface="Arial" panose="020B0604020202020204" pitchFamily="34" charset="0"/>
                <a:ea typeface="Barlow" pitchFamily="34" charset="-122"/>
                <a:cs typeface="Arial" panose="020B0604020202020204" pitchFamily="34" charset="0"/>
              </a:rPr>
              <a:t>AI vs. Traditional Methods: AI surpasses traditional drought prediction by analyzing extensive data and uncovering intricate patterns.</a:t>
            </a:r>
            <a:endParaRPr lang="en-US" sz="1458" dirty="0">
              <a:solidFill>
                <a:schemeClr val="tx1"/>
              </a:solidFill>
            </a:endParaRPr>
          </a:p>
        </p:txBody>
      </p:sp>
      <p:sp>
        <p:nvSpPr>
          <p:cNvPr id="6" name="Text 3"/>
          <p:cNvSpPr/>
          <p:nvPr/>
        </p:nvSpPr>
        <p:spPr>
          <a:xfrm>
            <a:off x="5500688" y="2885381"/>
            <a:ext cx="6707189" cy="458093"/>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chemeClr val="tx1"/>
                </a:solidFill>
                <a:latin typeface="Arial" panose="020B0604020202020204" pitchFamily="34" charset="0"/>
                <a:ea typeface="Barlow" pitchFamily="34" charset="-122"/>
                <a:cs typeface="Arial" panose="020B0604020202020204" pitchFamily="34" charset="0"/>
              </a:rPr>
              <a:t>Remote Sensing: AI utilizes satellite imagery and remote sensing for real-time monitoring of soil moisture, vegetation health, and water levels.</a:t>
            </a:r>
            <a:endParaRPr lang="en-US" sz="1458" dirty="0">
              <a:solidFill>
                <a:schemeClr val="tx1"/>
              </a:solidFill>
            </a:endParaRPr>
          </a:p>
        </p:txBody>
      </p:sp>
      <p:sp>
        <p:nvSpPr>
          <p:cNvPr id="7" name="Text 4"/>
          <p:cNvSpPr/>
          <p:nvPr/>
        </p:nvSpPr>
        <p:spPr>
          <a:xfrm>
            <a:off x="5500689" y="3551734"/>
            <a:ext cx="5996979" cy="888504"/>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chemeClr val="tx1"/>
                </a:solidFill>
                <a:latin typeface="Arial" panose="020B0604020202020204" pitchFamily="34" charset="0"/>
                <a:ea typeface="Barlow" pitchFamily="34" charset="-122"/>
                <a:cs typeface="Arial" panose="020B0604020202020204" pitchFamily="34" charset="0"/>
              </a:rPr>
              <a:t>Scenario Analysis: AI simulates diverse scenarios involving climate change, land use, and water policies to predict potential drought outcomes.</a:t>
            </a:r>
            <a:endParaRPr lang="en-US" sz="1458" dirty="0">
              <a:solidFill>
                <a:schemeClr val="tx1"/>
              </a:solidFill>
            </a:endParaRPr>
          </a:p>
        </p:txBody>
      </p:sp>
      <p:sp>
        <p:nvSpPr>
          <p:cNvPr id="8" name="Text 5"/>
          <p:cNvSpPr/>
          <p:nvPr/>
        </p:nvSpPr>
        <p:spPr>
          <a:xfrm>
            <a:off x="5562501" y="4514255"/>
            <a:ext cx="5935167" cy="592336"/>
          </a:xfrm>
          <a:prstGeom prst="rect">
            <a:avLst/>
          </a:prstGeom>
          <a:noFill/>
          <a:ln/>
        </p:spPr>
        <p:txBody>
          <a:bodyPr wrap="square" rtlCol="0" anchor="t"/>
          <a:lstStyle/>
          <a:p>
            <a:pPr marL="285739" indent="-285739">
              <a:lnSpc>
                <a:spcPts val="2332"/>
              </a:lnSpc>
              <a:buSzPct val="100000"/>
              <a:buFont typeface="+mj-lt"/>
              <a:buAutoNum type="arabicPeriod" startAt="4"/>
            </a:pPr>
            <a:r>
              <a:rPr lang="en-US" sz="1458" dirty="0">
                <a:solidFill>
                  <a:schemeClr val="tx1"/>
                </a:solidFill>
                <a:latin typeface="Arial" panose="020B0604020202020204" pitchFamily="34" charset="0"/>
                <a:ea typeface="Barlow" pitchFamily="34" charset="-122"/>
                <a:cs typeface="Arial" panose="020B0604020202020204" pitchFamily="34" charset="0"/>
              </a:rPr>
              <a:t>Data-Driven Policy: AI systems provide evidence-based policy recommendations for drought mitigation.</a:t>
            </a:r>
            <a:endParaRPr lang="en-US" sz="1458" dirty="0">
              <a:solidFill>
                <a:schemeClr val="tx1"/>
              </a:solidFill>
            </a:endParaRPr>
          </a:p>
        </p:txBody>
      </p:sp>
      <p:sp>
        <p:nvSpPr>
          <p:cNvPr id="9" name="Text 6"/>
          <p:cNvSpPr/>
          <p:nvPr/>
        </p:nvSpPr>
        <p:spPr>
          <a:xfrm>
            <a:off x="5562501" y="5180608"/>
            <a:ext cx="5935167" cy="592336"/>
          </a:xfrm>
          <a:prstGeom prst="rect">
            <a:avLst/>
          </a:prstGeom>
          <a:noFill/>
          <a:ln/>
        </p:spPr>
        <p:txBody>
          <a:bodyPr wrap="square" rtlCol="0" anchor="t"/>
          <a:lstStyle/>
          <a:p>
            <a:pPr marL="285739" indent="-285739">
              <a:lnSpc>
                <a:spcPts val="2332"/>
              </a:lnSpc>
              <a:buSzPct val="100000"/>
              <a:buFont typeface="+mj-lt"/>
              <a:buAutoNum type="arabicPeriod" startAt="5"/>
            </a:pPr>
            <a:r>
              <a:rPr lang="en-US" sz="1458" dirty="0">
                <a:solidFill>
                  <a:schemeClr val="tx1"/>
                </a:solidFill>
                <a:latin typeface="Arial" panose="020B0604020202020204" pitchFamily="34" charset="0"/>
                <a:ea typeface="Barlow" pitchFamily="34" charset="-122"/>
                <a:cs typeface="Arial" panose="020B0604020202020204" pitchFamily="34" charset="0"/>
              </a:rPr>
              <a:t>Regression Models: Linear and nonlinear regression models predict drought based on historical data and relevant factors.</a:t>
            </a:r>
            <a:endParaRPr lang="en-US" sz="1458" dirty="0">
              <a:solidFill>
                <a:schemeClr val="tx1"/>
              </a:solidFill>
            </a:endParaRPr>
          </a:p>
        </p:txBody>
      </p:sp>
      <p:sp>
        <p:nvSpPr>
          <p:cNvPr id="12" name="Text 8"/>
          <p:cNvSpPr/>
          <p:nvPr/>
        </p:nvSpPr>
        <p:spPr>
          <a:xfrm>
            <a:off x="5655072" y="5981204"/>
            <a:ext cx="1327150" cy="324048"/>
          </a:xfrm>
          <a:prstGeom prst="rect">
            <a:avLst/>
          </a:prstGeom>
          <a:noFill/>
          <a:ln/>
        </p:spPr>
        <p:txBody>
          <a:bodyPr wrap="none" rtlCol="0" anchor="t"/>
          <a:lstStyle/>
          <a:p>
            <a:pPr>
              <a:lnSpc>
                <a:spcPts val="2552"/>
              </a:lnSpc>
            </a:pPr>
            <a:endParaRPr lang="en-US" sz="1822" dirty="0"/>
          </a:p>
        </p:txBody>
      </p:sp>
      <p:pic>
        <p:nvPicPr>
          <p:cNvPr id="13" name="Image 2" descr="preencoded.png"/>
          <p:cNvPicPr>
            <a:picLocks noChangeAspect="1"/>
          </p:cNvPicPr>
          <p:nvPr/>
        </p:nvPicPr>
        <p:blipFill>
          <a:blip r:embed="rId5"/>
          <a:stretch>
            <a:fillRect/>
          </a:stretch>
        </p:blipFill>
        <p:spPr>
          <a:xfrm>
            <a:off x="0" y="0"/>
            <a:ext cx="4572000" cy="6858000"/>
          </a:xfrm>
          <a:prstGeom prst="rect">
            <a:avLst/>
          </a:prstGeom>
        </p:spPr>
      </p:pic>
      <p:pic>
        <p:nvPicPr>
          <p:cNvPr id="11" name="Picture 10">
            <a:extLst>
              <a:ext uri="{FF2B5EF4-FFF2-40B4-BE49-F238E27FC236}">
                <a16:creationId xmlns:a16="http://schemas.microsoft.com/office/drawing/2014/main" id="{B0FC8086-1BEE-E4D5-D453-A099A3DB06D5}"/>
              </a:ext>
            </a:extLst>
          </p:cNvPr>
          <p:cNvPicPr>
            <a:picLocks noChangeAspect="1"/>
          </p:cNvPicPr>
          <p:nvPr/>
        </p:nvPicPr>
        <p:blipFill>
          <a:blip r:embed="rId6"/>
          <a:stretch>
            <a:fillRect/>
          </a:stretch>
        </p:blipFill>
        <p:spPr>
          <a:xfrm>
            <a:off x="-2" y="-19665"/>
            <a:ext cx="2628788" cy="5526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9290"/>
          </a:xfrm>
          <a:prstGeom prst="rect">
            <a:avLst/>
          </a:prstGeom>
          <a:blipFill>
            <a:blip r:embed="rId4"/>
            <a:stretch>
              <a:fillRect/>
            </a:stretch>
          </a:blipFill>
          <a:ln w="10001">
            <a:solidFill>
              <a:srgbClr val="FFFFFF">
                <a:alpha val="16000"/>
              </a:srgbClr>
            </a:solidFill>
            <a:prstDash val="solid"/>
          </a:ln>
        </p:spPr>
        <p:txBody>
          <a:bodyPr/>
          <a:lstStyle/>
          <a:p>
            <a:endParaRPr lang="en-IN" sz="1167" dirty="0"/>
          </a:p>
        </p:txBody>
      </p:sp>
      <p:sp>
        <p:nvSpPr>
          <p:cNvPr id="4" name="Text 1"/>
          <p:cNvSpPr/>
          <p:nvPr/>
        </p:nvSpPr>
        <p:spPr>
          <a:xfrm>
            <a:off x="3088640" y="368796"/>
            <a:ext cx="6156960" cy="419199"/>
          </a:xfrm>
          <a:prstGeom prst="rect">
            <a:avLst/>
          </a:prstGeom>
          <a:noFill/>
          <a:ln/>
        </p:spPr>
        <p:txBody>
          <a:bodyPr wrap="none" rtlCol="0" anchor="t"/>
          <a:lstStyle/>
          <a:p>
            <a:pPr algn="ctr">
              <a:lnSpc>
                <a:spcPts val="3300"/>
              </a:lnSpc>
            </a:pPr>
            <a:r>
              <a:rPr lang="en-US" sz="2640" b="1" dirty="0">
                <a:solidFill>
                  <a:schemeClr val="tx1"/>
                </a:solidFill>
                <a:latin typeface="Arial" panose="020B0604020202020204" pitchFamily="34" charset="0"/>
                <a:ea typeface="Barlow" pitchFamily="34" charset="-122"/>
                <a:cs typeface="Arial" panose="020B0604020202020204" pitchFamily="34" charset="0"/>
              </a:rPr>
              <a:t>Blockchain Water Trading</a:t>
            </a:r>
            <a:endParaRPr lang="en-US" sz="2640" dirty="0">
              <a:solidFill>
                <a:schemeClr val="tx1"/>
              </a:solidFill>
            </a:endParaRPr>
          </a:p>
        </p:txBody>
      </p:sp>
      <p:pic>
        <p:nvPicPr>
          <p:cNvPr id="5" name="Image 1" descr="preencoded.png"/>
          <p:cNvPicPr>
            <a:picLocks noChangeAspect="1"/>
          </p:cNvPicPr>
          <p:nvPr/>
        </p:nvPicPr>
        <p:blipFill>
          <a:blip r:embed="rId5"/>
          <a:stretch>
            <a:fillRect/>
          </a:stretch>
        </p:blipFill>
        <p:spPr>
          <a:xfrm>
            <a:off x="2635250" y="1056183"/>
            <a:ext cx="1753593" cy="1083767"/>
          </a:xfrm>
          <a:prstGeom prst="rect">
            <a:avLst/>
          </a:prstGeom>
        </p:spPr>
      </p:pic>
      <p:sp>
        <p:nvSpPr>
          <p:cNvPr id="6" name="Text 2"/>
          <p:cNvSpPr/>
          <p:nvPr/>
        </p:nvSpPr>
        <p:spPr>
          <a:xfrm>
            <a:off x="2635250" y="2307531"/>
            <a:ext cx="1745756" cy="419100"/>
          </a:xfrm>
          <a:prstGeom prst="rect">
            <a:avLst/>
          </a:prstGeom>
          <a:noFill/>
          <a:ln/>
        </p:spPr>
        <p:txBody>
          <a:bodyPr wrap="squar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Transparent and Efficient</a:t>
            </a:r>
            <a:endParaRPr lang="en-US" sz="1320" dirty="0"/>
          </a:p>
        </p:txBody>
      </p:sp>
      <p:sp>
        <p:nvSpPr>
          <p:cNvPr id="7" name="Text 3"/>
          <p:cNvSpPr/>
          <p:nvPr/>
        </p:nvSpPr>
        <p:spPr>
          <a:xfrm>
            <a:off x="2473693" y="2877444"/>
            <a:ext cx="2544395" cy="1130994"/>
          </a:xfrm>
          <a:prstGeom prst="rect">
            <a:avLst/>
          </a:prstGeom>
          <a:noFill/>
          <a:ln/>
        </p:spPr>
        <p:txBody>
          <a:bodyPr wrap="square" rtlCol="0" anchor="t"/>
          <a:lstStyle/>
          <a:p>
            <a:pPr marL="228600" indent="-228600">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Data Accessibility:</a:t>
            </a:r>
            <a:r>
              <a:rPr lang="en-US" sz="1056" dirty="0">
                <a:solidFill>
                  <a:schemeClr val="tx1"/>
                </a:solidFill>
                <a:latin typeface="Arial" panose="020B0604020202020204" pitchFamily="34" charset="0"/>
                <a:ea typeface="Barlow" pitchFamily="34" charset="-122"/>
                <a:cs typeface="Arial" panose="020B0604020202020204" pitchFamily="34" charset="0"/>
              </a:rPr>
              <a:t> Digital systems make data on water rights, transactions, and usage readily accessible to all authorized parties, fostering transparency.</a:t>
            </a:r>
            <a:endParaRPr lang="en-US" sz="1056" dirty="0">
              <a:solidFill>
                <a:schemeClr val="tx1"/>
              </a:solidFill>
            </a:endParaRPr>
          </a:p>
        </p:txBody>
      </p:sp>
      <p:sp>
        <p:nvSpPr>
          <p:cNvPr id="8" name="Text 4"/>
          <p:cNvSpPr/>
          <p:nvPr/>
        </p:nvSpPr>
        <p:spPr>
          <a:xfrm>
            <a:off x="2635249" y="4312643"/>
            <a:ext cx="2071689" cy="18425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Streamlined Transactions:</a:t>
            </a:r>
            <a:r>
              <a:rPr lang="en-US" sz="1056" dirty="0">
                <a:solidFill>
                  <a:schemeClr val="tx1"/>
                </a:solidFill>
                <a:latin typeface="Arial" panose="020B0604020202020204" pitchFamily="34" charset="0"/>
                <a:ea typeface="Barlow" pitchFamily="34" charset="-122"/>
                <a:cs typeface="Arial" panose="020B0604020202020204" pitchFamily="34" charset="0"/>
              </a:rPr>
              <a:t> Through smart contracts, water trading becomes swift and automated, reducing bureaucracy and enhancing efficiency.</a:t>
            </a:r>
            <a:endParaRPr lang="en-US" sz="1056" dirty="0">
              <a:solidFill>
                <a:schemeClr val="tx1"/>
              </a:solidFill>
            </a:endParaRPr>
          </a:p>
        </p:txBody>
      </p:sp>
      <p:sp>
        <p:nvSpPr>
          <p:cNvPr id="9" name="Text 5"/>
          <p:cNvSpPr/>
          <p:nvPr/>
        </p:nvSpPr>
        <p:spPr>
          <a:xfrm>
            <a:off x="3264495" y="6056213"/>
            <a:ext cx="1753593" cy="214610"/>
          </a:xfrm>
          <a:prstGeom prst="rect">
            <a:avLst/>
          </a:prstGeom>
          <a:noFill/>
          <a:ln/>
        </p:spPr>
        <p:txBody>
          <a:bodyPr wrap="none" rtlCol="0" anchor="t"/>
          <a:lstStyle/>
          <a:p>
            <a:pPr>
              <a:lnSpc>
                <a:spcPts val="1690"/>
              </a:lnSpc>
            </a:pPr>
            <a:endParaRPr lang="en-US" sz="1056" dirty="0"/>
          </a:p>
        </p:txBody>
      </p:sp>
      <p:pic>
        <p:nvPicPr>
          <p:cNvPr id="10" name="Image 2" descr="preencoded.png"/>
          <p:cNvPicPr>
            <a:picLocks noChangeAspect="1"/>
          </p:cNvPicPr>
          <p:nvPr/>
        </p:nvPicPr>
        <p:blipFill>
          <a:blip r:embed="rId6"/>
          <a:stretch>
            <a:fillRect/>
          </a:stretch>
        </p:blipFill>
        <p:spPr>
          <a:xfrm>
            <a:off x="4881563" y="1056183"/>
            <a:ext cx="1873250" cy="1083767"/>
          </a:xfrm>
          <a:prstGeom prst="rect">
            <a:avLst/>
          </a:prstGeom>
        </p:spPr>
      </p:pic>
      <p:sp>
        <p:nvSpPr>
          <p:cNvPr id="11" name="Text 6"/>
          <p:cNvSpPr/>
          <p:nvPr/>
        </p:nvSpPr>
        <p:spPr>
          <a:xfrm>
            <a:off x="4800105" y="2307530"/>
            <a:ext cx="1954708" cy="306785"/>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Digital Water Rights</a:t>
            </a:r>
            <a:endParaRPr lang="en-US" sz="1320" dirty="0"/>
          </a:p>
        </p:txBody>
      </p:sp>
      <p:sp>
        <p:nvSpPr>
          <p:cNvPr id="12" name="Text 7"/>
          <p:cNvSpPr/>
          <p:nvPr/>
        </p:nvSpPr>
        <p:spPr>
          <a:xfrm>
            <a:off x="4800106" y="2667893"/>
            <a:ext cx="2373808" cy="1603671"/>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Efficient Record Keeping:</a:t>
            </a:r>
            <a:r>
              <a:rPr lang="en-US" sz="1056" dirty="0">
                <a:solidFill>
                  <a:schemeClr val="tx1"/>
                </a:solidFill>
                <a:latin typeface="Arial" panose="020B0604020202020204" pitchFamily="34" charset="0"/>
                <a:ea typeface="Barlow" pitchFamily="34" charset="-122"/>
                <a:cs typeface="Arial" panose="020B0604020202020204" pitchFamily="34" charset="0"/>
              </a:rPr>
              <a:t> Digital systems provide a streamlined and accurate way to record water rights, reducing paperwork and human error.</a:t>
            </a:r>
            <a:endParaRPr lang="en-US" sz="1056" dirty="0">
              <a:solidFill>
                <a:schemeClr val="tx1"/>
              </a:solidFill>
            </a:endParaRPr>
          </a:p>
        </p:txBody>
      </p:sp>
      <p:sp>
        <p:nvSpPr>
          <p:cNvPr id="13" name="Text 8"/>
          <p:cNvSpPr/>
          <p:nvPr/>
        </p:nvSpPr>
        <p:spPr>
          <a:xfrm>
            <a:off x="5034013" y="4292600"/>
            <a:ext cx="1938784" cy="1962248"/>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Transparency &amp; Accountability:</a:t>
            </a:r>
            <a:r>
              <a:rPr lang="en-US" sz="1056" dirty="0">
                <a:solidFill>
                  <a:schemeClr val="tx1"/>
                </a:solidFill>
                <a:latin typeface="Arial" panose="020B0604020202020204" pitchFamily="34" charset="0"/>
                <a:ea typeface="Barlow" pitchFamily="34" charset="-122"/>
                <a:cs typeface="Arial" panose="020B0604020202020204" pitchFamily="34" charset="0"/>
              </a:rPr>
              <a:t> Digital records create transparency by making water rights and transactions visible to all stakeholders, promoting fair and accountable water management.</a:t>
            </a:r>
            <a:endParaRPr lang="en-US" sz="1056" dirty="0">
              <a:solidFill>
                <a:schemeClr val="tx1"/>
              </a:solidFill>
            </a:endParaRPr>
          </a:p>
        </p:txBody>
      </p:sp>
      <p:sp>
        <p:nvSpPr>
          <p:cNvPr id="14" name="Text 9"/>
          <p:cNvSpPr/>
          <p:nvPr/>
        </p:nvSpPr>
        <p:spPr>
          <a:xfrm>
            <a:off x="5219204" y="6275883"/>
            <a:ext cx="1753593" cy="214610"/>
          </a:xfrm>
          <a:prstGeom prst="rect">
            <a:avLst/>
          </a:prstGeom>
          <a:noFill/>
          <a:ln/>
        </p:spPr>
        <p:txBody>
          <a:bodyPr wrap="none" rtlCol="0" anchor="t"/>
          <a:lstStyle/>
          <a:p>
            <a:pPr>
              <a:lnSpc>
                <a:spcPts val="1690"/>
              </a:lnSpc>
            </a:pPr>
            <a:endParaRPr lang="en-US" sz="1056" dirty="0"/>
          </a:p>
        </p:txBody>
      </p:sp>
      <p:pic>
        <p:nvPicPr>
          <p:cNvPr id="15" name="Image 3" descr="preencoded.png"/>
          <p:cNvPicPr>
            <a:picLocks noChangeAspect="1"/>
          </p:cNvPicPr>
          <p:nvPr/>
        </p:nvPicPr>
        <p:blipFill>
          <a:blip r:embed="rId7"/>
          <a:stretch>
            <a:fillRect/>
          </a:stretch>
        </p:blipFill>
        <p:spPr>
          <a:xfrm>
            <a:off x="7173913" y="1056183"/>
            <a:ext cx="1753593" cy="1083767"/>
          </a:xfrm>
          <a:prstGeom prst="rect">
            <a:avLst/>
          </a:prstGeom>
        </p:spPr>
      </p:pic>
      <p:sp>
        <p:nvSpPr>
          <p:cNvPr id="16" name="Text 10"/>
          <p:cNvSpPr/>
          <p:nvPr/>
        </p:nvSpPr>
        <p:spPr>
          <a:xfrm>
            <a:off x="7173913" y="2307531"/>
            <a:ext cx="1341239" cy="209550"/>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Smart Contracts</a:t>
            </a:r>
            <a:endParaRPr lang="en-US" sz="1320" dirty="0"/>
          </a:p>
        </p:txBody>
      </p:sp>
      <p:sp>
        <p:nvSpPr>
          <p:cNvPr id="17" name="Text 11"/>
          <p:cNvSpPr/>
          <p:nvPr/>
        </p:nvSpPr>
        <p:spPr>
          <a:xfrm>
            <a:off x="6897688" y="2667893"/>
            <a:ext cx="2029817" cy="36079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dirty="0">
                <a:solidFill>
                  <a:schemeClr val="tx1"/>
                </a:solidFill>
                <a:latin typeface="Arial" panose="020B0604020202020204" pitchFamily="34" charset="0"/>
                <a:ea typeface="Barlow" pitchFamily="34" charset="-122"/>
                <a:cs typeface="Arial" panose="020B0604020202020204" pitchFamily="34" charset="0"/>
              </a:rPr>
              <a:t>Transformation: Water rights and agreements become smart contracts on the blockchain.</a:t>
            </a:r>
            <a:endParaRPr lang="en-US" sz="1056" dirty="0">
              <a:solidFill>
                <a:schemeClr val="tx1"/>
              </a:solidFill>
            </a:endParaRPr>
          </a:p>
        </p:txBody>
      </p:sp>
      <p:sp>
        <p:nvSpPr>
          <p:cNvPr id="18" name="Text 12"/>
          <p:cNvSpPr/>
          <p:nvPr/>
        </p:nvSpPr>
        <p:spPr>
          <a:xfrm>
            <a:off x="6972797" y="3677147"/>
            <a:ext cx="1954708" cy="635497"/>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dirty="0">
                <a:solidFill>
                  <a:schemeClr val="tx1"/>
                </a:solidFill>
                <a:latin typeface="Arial" panose="020B0604020202020204" pitchFamily="34" charset="0"/>
                <a:ea typeface="Barlow" pitchFamily="34" charset="-122"/>
                <a:cs typeface="Arial" panose="020B0604020202020204" pitchFamily="34" charset="0"/>
              </a:rPr>
              <a:t>Decentralization: No central authority reduces the risk of manipulation.</a:t>
            </a:r>
            <a:endParaRPr lang="en-US" sz="1056" dirty="0">
              <a:solidFill>
                <a:schemeClr val="tx1"/>
              </a:solidFill>
            </a:endParaRPr>
          </a:p>
        </p:txBody>
      </p:sp>
      <p:sp>
        <p:nvSpPr>
          <p:cNvPr id="19" name="Text 13"/>
          <p:cNvSpPr/>
          <p:nvPr/>
        </p:nvSpPr>
        <p:spPr>
          <a:xfrm>
            <a:off x="6972797" y="4503209"/>
            <a:ext cx="1954708" cy="1883833"/>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chemeClr val="tx1"/>
                </a:solidFill>
                <a:latin typeface="Arial" panose="020B0604020202020204" pitchFamily="34" charset="0"/>
                <a:ea typeface="Barlow" pitchFamily="34" charset="-122"/>
                <a:cs typeface="Arial" panose="020B0604020202020204" pitchFamily="34" charset="0"/>
              </a:rPr>
              <a:t>Cost Reduction:</a:t>
            </a:r>
            <a:r>
              <a:rPr lang="en-US" sz="1056" dirty="0">
                <a:solidFill>
                  <a:schemeClr val="tx1"/>
                </a:solidFill>
                <a:latin typeface="Arial" panose="020B0604020202020204" pitchFamily="34" charset="0"/>
                <a:ea typeface="Barlow" pitchFamily="34" charset="-122"/>
                <a:cs typeface="Arial" panose="020B0604020202020204" pitchFamily="34" charset="0"/>
              </a:rPr>
              <a:t> By eliminating intermediaries, smart contracts reduce transaction costs, making water trading more cost-effective for all parties involved.</a:t>
            </a:r>
            <a:endParaRPr lang="en-US" sz="1056"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1"/>
            <a:ext cx="12192000" cy="6858001"/>
          </a:xfrm>
          <a:prstGeom prst="rect">
            <a:avLst/>
          </a:prstGeom>
          <a:blipFill>
            <a:blip r:embed="rId4"/>
            <a:stretch>
              <a:fillRect/>
            </a:stretch>
          </a:blipFill>
          <a:ln w="13811">
            <a:solidFill>
              <a:srgbClr val="FFFFFF">
                <a:alpha val="16000"/>
              </a:srgbClr>
            </a:solidFill>
            <a:prstDash val="solid"/>
          </a:ln>
        </p:spPr>
        <p:txBody>
          <a:bodyPr/>
          <a:lstStyle/>
          <a:p>
            <a:endParaRPr lang="en-IN" sz="1167" dirty="0"/>
          </a:p>
        </p:txBody>
      </p:sp>
      <p:sp>
        <p:nvSpPr>
          <p:cNvPr id="4" name="Text 1"/>
          <p:cNvSpPr/>
          <p:nvPr/>
        </p:nvSpPr>
        <p:spPr>
          <a:xfrm>
            <a:off x="3742332" y="707728"/>
            <a:ext cx="5699841" cy="578644"/>
          </a:xfrm>
          <a:prstGeom prst="rect">
            <a:avLst/>
          </a:prstGeom>
          <a:noFill/>
          <a:ln/>
        </p:spPr>
        <p:txBody>
          <a:bodyPr wrap="none" rtlCol="0" anchor="t"/>
          <a:lstStyle/>
          <a:p>
            <a:pPr>
              <a:lnSpc>
                <a:spcPts val="4556"/>
              </a:lnSpc>
            </a:pPr>
            <a:r>
              <a:rPr lang="en-US" sz="3645" b="1" dirty="0">
                <a:solidFill>
                  <a:schemeClr val="tx1"/>
                </a:solidFill>
                <a:latin typeface="Arial" panose="020B0604020202020204" pitchFamily="34" charset="0"/>
                <a:ea typeface="Barlow" pitchFamily="34" charset="-122"/>
                <a:cs typeface="Arial" panose="020B0604020202020204" pitchFamily="34" charset="0"/>
              </a:rPr>
              <a:t>Drought Resistant Crops</a:t>
            </a:r>
            <a:endParaRPr lang="en-US" sz="3645" dirty="0">
              <a:solidFill>
                <a:schemeClr val="tx1"/>
              </a:solidFill>
            </a:endParaRPr>
          </a:p>
        </p:txBody>
      </p:sp>
      <p:sp>
        <p:nvSpPr>
          <p:cNvPr id="5" name="Shape 2"/>
          <p:cNvSpPr/>
          <p:nvPr/>
        </p:nvSpPr>
        <p:spPr>
          <a:xfrm>
            <a:off x="3742333"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6" name="Text 3"/>
          <p:cNvSpPr/>
          <p:nvPr/>
        </p:nvSpPr>
        <p:spPr>
          <a:xfrm>
            <a:off x="3938984" y="1760736"/>
            <a:ext cx="3391793" cy="578644"/>
          </a:xfrm>
          <a:prstGeom prst="rect">
            <a:avLst/>
          </a:prstGeom>
          <a:noFill/>
          <a:ln/>
        </p:spPr>
        <p:txBody>
          <a:bodyPr wrap="squar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Enhancing Agricultural Resilience</a:t>
            </a:r>
            <a:endParaRPr lang="en-US" sz="1822" dirty="0"/>
          </a:p>
        </p:txBody>
      </p:sp>
      <p:sp>
        <p:nvSpPr>
          <p:cNvPr id="7" name="Text 4"/>
          <p:cNvSpPr/>
          <p:nvPr/>
        </p:nvSpPr>
        <p:spPr>
          <a:xfrm>
            <a:off x="3938984" y="2524522"/>
            <a:ext cx="3391793" cy="1480840"/>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Boosting agricultural resilience involves adopting drought-resistant crops and smart irrigation to ensure consistent food production in the face of climate-related challenges.</a:t>
            </a:r>
            <a:endParaRPr lang="en-US" sz="1458" dirty="0"/>
          </a:p>
        </p:txBody>
      </p:sp>
      <p:sp>
        <p:nvSpPr>
          <p:cNvPr id="8" name="Shape 5"/>
          <p:cNvSpPr/>
          <p:nvPr/>
        </p:nvSpPr>
        <p:spPr>
          <a:xfrm>
            <a:off x="7712571"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9" name="Text 6"/>
          <p:cNvSpPr/>
          <p:nvPr/>
        </p:nvSpPr>
        <p:spPr>
          <a:xfrm>
            <a:off x="7909223" y="1760736"/>
            <a:ext cx="289560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Beyond Genetic Modification</a:t>
            </a:r>
            <a:endParaRPr lang="en-US" sz="1822" dirty="0"/>
          </a:p>
        </p:txBody>
      </p:sp>
      <p:sp>
        <p:nvSpPr>
          <p:cNvPr id="10" name="Text 7"/>
          <p:cNvSpPr/>
          <p:nvPr/>
        </p:nvSpPr>
        <p:spPr>
          <a:xfrm>
            <a:off x="7909223" y="2235200"/>
            <a:ext cx="3391793" cy="1777008"/>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Beyond Genetic Modification explores innovative agricultural practices, such as precision farming and sustainable crop management, to enhance crop resilience without relying solely on genetic modifications.</a:t>
            </a:r>
            <a:endParaRPr lang="en-US" sz="1458" dirty="0"/>
          </a:p>
        </p:txBody>
      </p:sp>
      <p:sp>
        <p:nvSpPr>
          <p:cNvPr id="11" name="Shape 8"/>
          <p:cNvSpPr/>
          <p:nvPr/>
        </p:nvSpPr>
        <p:spPr>
          <a:xfrm>
            <a:off x="3742333" y="4394002"/>
            <a:ext cx="7755334" cy="1756271"/>
          </a:xfrm>
          <a:prstGeom prst="roundRect">
            <a:avLst>
              <a:gd name="adj" fmla="val 4744"/>
            </a:avLst>
          </a:prstGeom>
          <a:solidFill>
            <a:srgbClr val="790709"/>
          </a:solidFill>
          <a:ln w="13811">
            <a:solidFill>
              <a:srgbClr val="91080B"/>
            </a:solidFill>
            <a:prstDash val="solid"/>
          </a:ln>
        </p:spPr>
        <p:txBody>
          <a:bodyPr/>
          <a:lstStyle/>
          <a:p>
            <a:endParaRPr lang="en-IN" sz="1167"/>
          </a:p>
        </p:txBody>
      </p:sp>
      <p:sp>
        <p:nvSpPr>
          <p:cNvPr id="12" name="Text 9"/>
          <p:cNvSpPr/>
          <p:nvPr/>
        </p:nvSpPr>
        <p:spPr>
          <a:xfrm>
            <a:off x="3938984" y="4590653"/>
            <a:ext cx="236855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Millets - The Superfood</a:t>
            </a:r>
            <a:endParaRPr lang="en-US" sz="1822" dirty="0"/>
          </a:p>
        </p:txBody>
      </p:sp>
      <p:sp>
        <p:nvSpPr>
          <p:cNvPr id="13" name="Text 10"/>
          <p:cNvSpPr/>
          <p:nvPr/>
        </p:nvSpPr>
        <p:spPr>
          <a:xfrm>
            <a:off x="3938984" y="5065118"/>
            <a:ext cx="7362032" cy="888504"/>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Rich in nutrients, they thrive with minimal water requirements. Millets not only nourish but also offer a sustainable solution to drought-related challenges. As water-efficient crops, they empower regions to adapt to water scarcity effectively</a:t>
            </a:r>
            <a:endParaRPr lang="en-US" sz="1458" dirty="0"/>
          </a:p>
        </p:txBody>
      </p:sp>
      <p:pic>
        <p:nvPicPr>
          <p:cNvPr id="14" name="Image 1" descr="preencoded.png"/>
          <p:cNvPicPr>
            <a:picLocks noChangeAspect="1"/>
          </p:cNvPicPr>
          <p:nvPr/>
        </p:nvPicPr>
        <p:blipFill>
          <a:blip r:embed="rId5"/>
          <a:stretch>
            <a:fillRect/>
          </a:stretch>
        </p:blipFill>
        <p:spPr>
          <a:xfrm>
            <a:off x="0" y="0"/>
            <a:ext cx="3159760" cy="6858000"/>
          </a:xfrm>
          <a:prstGeom prst="rect">
            <a:avLst/>
          </a:prstGeom>
        </p:spPr>
      </p:pic>
      <p:pic>
        <p:nvPicPr>
          <p:cNvPr id="15" name="Picture 14">
            <a:extLst>
              <a:ext uri="{FF2B5EF4-FFF2-40B4-BE49-F238E27FC236}">
                <a16:creationId xmlns:a16="http://schemas.microsoft.com/office/drawing/2014/main" id="{8912E87F-C369-E04E-E2C5-4ECFB03AAA87}"/>
              </a:ext>
            </a:extLst>
          </p:cNvPr>
          <p:cNvPicPr>
            <a:picLocks noChangeAspect="1"/>
          </p:cNvPicPr>
          <p:nvPr/>
        </p:nvPicPr>
        <p:blipFill>
          <a:blip r:embed="rId6"/>
          <a:stretch>
            <a:fillRect/>
          </a:stretch>
        </p:blipFill>
        <p:spPr>
          <a:xfrm>
            <a:off x="1" y="0"/>
            <a:ext cx="2137147" cy="5356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970"/>
            <a:ext cx="12192000" cy="6858970"/>
          </a:xfrm>
          <a:prstGeom prst="rect">
            <a:avLst/>
          </a:prstGeom>
          <a:blipFill>
            <a:blip r:embed="rId4"/>
            <a:stretch>
              <a:fillRect/>
            </a:stretch>
          </a:blipFill>
          <a:ln w="10239">
            <a:solidFill>
              <a:srgbClr val="FFFFFF">
                <a:alpha val="16000"/>
              </a:srgbClr>
            </a:solidFill>
            <a:prstDash val="solid"/>
          </a:ln>
        </p:spPr>
        <p:txBody>
          <a:bodyPr/>
          <a:lstStyle/>
          <a:p>
            <a:endParaRPr lang="en-IN" sz="1167" dirty="0"/>
          </a:p>
        </p:txBody>
      </p:sp>
      <p:sp>
        <p:nvSpPr>
          <p:cNvPr id="4" name="Text 1"/>
          <p:cNvSpPr/>
          <p:nvPr/>
        </p:nvSpPr>
        <p:spPr>
          <a:xfrm>
            <a:off x="4712394" y="380207"/>
            <a:ext cx="5010150" cy="430312"/>
          </a:xfrm>
          <a:prstGeom prst="rect">
            <a:avLst/>
          </a:prstGeom>
          <a:noFill/>
          <a:ln/>
        </p:spPr>
        <p:txBody>
          <a:bodyPr wrap="none" rtlCol="0" anchor="t"/>
          <a:lstStyle/>
          <a:p>
            <a:pPr>
              <a:lnSpc>
                <a:spcPts val="3389"/>
              </a:lnSpc>
            </a:pPr>
            <a:r>
              <a:rPr lang="en-US" sz="2711" b="1" dirty="0">
                <a:solidFill>
                  <a:schemeClr val="tx1"/>
                </a:solidFill>
                <a:latin typeface="Arial" panose="020B0604020202020204" pitchFamily="34" charset="0"/>
                <a:ea typeface="Barlow" pitchFamily="34" charset="-122"/>
                <a:cs typeface="Arial" panose="020B0604020202020204" pitchFamily="34" charset="0"/>
              </a:rPr>
              <a:t>Smart Water Grids in Urban Areas</a:t>
            </a:r>
            <a:endParaRPr lang="en-US" sz="2711" dirty="0">
              <a:solidFill>
                <a:schemeClr val="tx1"/>
              </a:solidFill>
            </a:endParaRPr>
          </a:p>
        </p:txBody>
      </p:sp>
      <p:sp>
        <p:nvSpPr>
          <p:cNvPr id="5" name="Shape 2"/>
          <p:cNvSpPr/>
          <p:nvPr/>
        </p:nvSpPr>
        <p:spPr>
          <a:xfrm>
            <a:off x="4905276" y="1017092"/>
            <a:ext cx="27483" cy="5460603"/>
          </a:xfrm>
          <a:prstGeom prst="rect">
            <a:avLst/>
          </a:prstGeom>
          <a:solidFill>
            <a:srgbClr val="91080B"/>
          </a:solidFill>
          <a:ln/>
        </p:spPr>
        <p:txBody>
          <a:bodyPr/>
          <a:lstStyle/>
          <a:p>
            <a:endParaRPr lang="en-IN" sz="1167"/>
          </a:p>
        </p:txBody>
      </p:sp>
      <p:sp>
        <p:nvSpPr>
          <p:cNvPr id="6" name="Shape 3"/>
          <p:cNvSpPr/>
          <p:nvPr/>
        </p:nvSpPr>
        <p:spPr>
          <a:xfrm>
            <a:off x="5073898" y="1265784"/>
            <a:ext cx="482005" cy="27483"/>
          </a:xfrm>
          <a:prstGeom prst="rect">
            <a:avLst/>
          </a:prstGeom>
          <a:solidFill>
            <a:srgbClr val="91080B"/>
          </a:solidFill>
          <a:ln/>
        </p:spPr>
        <p:txBody>
          <a:bodyPr/>
          <a:lstStyle/>
          <a:p>
            <a:endParaRPr lang="en-IN" sz="1167"/>
          </a:p>
        </p:txBody>
      </p:sp>
      <p:sp>
        <p:nvSpPr>
          <p:cNvPr id="7" name="Shape 4"/>
          <p:cNvSpPr/>
          <p:nvPr/>
        </p:nvSpPr>
        <p:spPr>
          <a:xfrm>
            <a:off x="4764038" y="1124644"/>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8" name="Text 5"/>
          <p:cNvSpPr/>
          <p:nvPr/>
        </p:nvSpPr>
        <p:spPr>
          <a:xfrm>
            <a:off x="4883993" y="1150442"/>
            <a:ext cx="698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1</a:t>
            </a:r>
            <a:endParaRPr lang="en-US" sz="1627" dirty="0"/>
          </a:p>
        </p:txBody>
      </p:sp>
      <p:sp>
        <p:nvSpPr>
          <p:cNvPr id="9" name="Text 6"/>
          <p:cNvSpPr/>
          <p:nvPr/>
        </p:nvSpPr>
        <p:spPr>
          <a:xfrm>
            <a:off x="5676404" y="1154807"/>
            <a:ext cx="1619250" cy="215107"/>
          </a:xfrm>
          <a:prstGeom prst="rect">
            <a:avLst/>
          </a:prstGeom>
          <a:noFill/>
          <a:ln/>
        </p:spPr>
        <p:txBody>
          <a:bodyPr wrap="none" rtlCol="0" anchor="t"/>
          <a:lstStyle/>
          <a:p>
            <a:pPr>
              <a:lnSpc>
                <a:spcPts val="1694"/>
              </a:lnSpc>
            </a:pPr>
            <a:r>
              <a:rPr lang="en-US" sz="1356" b="1" dirty="0">
                <a:solidFill>
                  <a:schemeClr val="tx1"/>
                </a:solidFill>
                <a:latin typeface="Arial" panose="020B0604020202020204" pitchFamily="34" charset="0"/>
                <a:ea typeface="Barlow" pitchFamily="34" charset="-122"/>
                <a:cs typeface="Arial" panose="020B0604020202020204" pitchFamily="34" charset="0"/>
              </a:rPr>
              <a:t>Real-Time Monitoring</a:t>
            </a:r>
            <a:endParaRPr lang="en-US" sz="1356" dirty="0">
              <a:solidFill>
                <a:schemeClr val="tx1"/>
              </a:solidFill>
            </a:endParaRPr>
          </a:p>
        </p:txBody>
      </p:sp>
      <p:sp>
        <p:nvSpPr>
          <p:cNvPr id="10" name="Text 7"/>
          <p:cNvSpPr/>
          <p:nvPr/>
        </p:nvSpPr>
        <p:spPr>
          <a:xfrm>
            <a:off x="5896669" y="1524794"/>
            <a:ext cx="4630837" cy="660797"/>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chemeClr val="tx1"/>
                </a:solidFill>
                <a:latin typeface="Arial" panose="020B0604020202020204" pitchFamily="34" charset="0"/>
                <a:ea typeface="Barlow" pitchFamily="34" charset="-122"/>
                <a:cs typeface="Arial" panose="020B0604020202020204" pitchFamily="34" charset="0"/>
              </a:rPr>
              <a:t>Immediate Issue Identification:</a:t>
            </a:r>
            <a:r>
              <a:rPr lang="en-US" sz="1084" dirty="0">
                <a:solidFill>
                  <a:schemeClr val="tx1"/>
                </a:solidFill>
                <a:latin typeface="Arial" panose="020B0604020202020204" pitchFamily="34" charset="0"/>
                <a:ea typeface="Barlow" pitchFamily="34" charset="-122"/>
                <a:cs typeface="Arial" panose="020B0604020202020204" pitchFamily="34" charset="0"/>
              </a:rPr>
              <a:t> Real-time monitoring swiftly detects any abnormalities or inefficiencies in water distribution, allowing for immediate issue identification and resolution.</a:t>
            </a:r>
            <a:endParaRPr lang="en-US" sz="1084" dirty="0">
              <a:solidFill>
                <a:schemeClr val="tx1"/>
              </a:solidFill>
            </a:endParaRPr>
          </a:p>
        </p:txBody>
      </p:sp>
      <p:sp>
        <p:nvSpPr>
          <p:cNvPr id="11" name="Text 8"/>
          <p:cNvSpPr/>
          <p:nvPr/>
        </p:nvSpPr>
        <p:spPr>
          <a:xfrm>
            <a:off x="5896669" y="2240657"/>
            <a:ext cx="4630837" cy="660797"/>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chemeClr val="tx1"/>
                </a:solidFill>
                <a:latin typeface="Arial" panose="020B0604020202020204" pitchFamily="34" charset="0"/>
                <a:ea typeface="Barlow" pitchFamily="34" charset="-122"/>
                <a:cs typeface="Arial" panose="020B0604020202020204" pitchFamily="34" charset="0"/>
              </a:rPr>
              <a:t>Data-Driven Decision-Making:</a:t>
            </a:r>
            <a:r>
              <a:rPr lang="en-US" sz="1084" dirty="0">
                <a:solidFill>
                  <a:schemeClr val="tx1"/>
                </a:solidFill>
                <a:latin typeface="Arial" panose="020B0604020202020204" pitchFamily="34" charset="0"/>
                <a:ea typeface="Barlow" pitchFamily="34" charset="-122"/>
                <a:cs typeface="Arial" panose="020B0604020202020204" pitchFamily="34" charset="0"/>
              </a:rPr>
              <a:t> Continuous monitoring provides data that supports informed decisions to optimize water distribution and resource allocation in real time.</a:t>
            </a:r>
            <a:endParaRPr lang="en-US" sz="1084" dirty="0">
              <a:solidFill>
                <a:schemeClr val="tx1"/>
              </a:solidFill>
            </a:endParaRPr>
          </a:p>
        </p:txBody>
      </p:sp>
      <p:sp>
        <p:nvSpPr>
          <p:cNvPr id="12" name="Shape 9"/>
          <p:cNvSpPr/>
          <p:nvPr/>
        </p:nvSpPr>
        <p:spPr>
          <a:xfrm>
            <a:off x="5073898" y="3425577"/>
            <a:ext cx="482005" cy="27483"/>
          </a:xfrm>
          <a:prstGeom prst="rect">
            <a:avLst/>
          </a:prstGeom>
          <a:solidFill>
            <a:srgbClr val="91080B"/>
          </a:solidFill>
          <a:ln/>
        </p:spPr>
        <p:txBody>
          <a:bodyPr/>
          <a:lstStyle/>
          <a:p>
            <a:endParaRPr lang="en-IN" sz="1167"/>
          </a:p>
        </p:txBody>
      </p:sp>
      <p:sp>
        <p:nvSpPr>
          <p:cNvPr id="13" name="Shape 10"/>
          <p:cNvSpPr/>
          <p:nvPr/>
        </p:nvSpPr>
        <p:spPr>
          <a:xfrm>
            <a:off x="4764038" y="3284438"/>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14" name="Text 11"/>
          <p:cNvSpPr/>
          <p:nvPr/>
        </p:nvSpPr>
        <p:spPr>
          <a:xfrm>
            <a:off x="4861768" y="3310235"/>
            <a:ext cx="11430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2</a:t>
            </a:r>
            <a:endParaRPr lang="en-US" sz="1627" dirty="0"/>
          </a:p>
        </p:txBody>
      </p:sp>
      <p:sp>
        <p:nvSpPr>
          <p:cNvPr id="15" name="Text 12"/>
          <p:cNvSpPr/>
          <p:nvPr/>
        </p:nvSpPr>
        <p:spPr>
          <a:xfrm>
            <a:off x="5676404" y="3314601"/>
            <a:ext cx="1911350" cy="215107"/>
          </a:xfrm>
          <a:prstGeom prst="rect">
            <a:avLst/>
          </a:prstGeom>
          <a:noFill/>
          <a:ln/>
        </p:spPr>
        <p:txBody>
          <a:bodyPr wrap="none" rtlCol="0" anchor="t"/>
          <a:lstStyle/>
          <a:p>
            <a:pPr>
              <a:lnSpc>
                <a:spcPts val="1694"/>
              </a:lnSpc>
            </a:pPr>
            <a:r>
              <a:rPr lang="en-US" sz="1356" b="1" dirty="0">
                <a:solidFill>
                  <a:schemeClr val="tx1"/>
                </a:solidFill>
                <a:latin typeface="Arial" panose="020B0604020202020204" pitchFamily="34" charset="0"/>
                <a:ea typeface="Barlow" pitchFamily="34" charset="-122"/>
                <a:cs typeface="Arial" panose="020B0604020202020204" pitchFamily="34" charset="0"/>
              </a:rPr>
              <a:t>Sensors and IoT Devices:</a:t>
            </a:r>
            <a:endParaRPr lang="en-US" sz="1356" dirty="0">
              <a:solidFill>
                <a:schemeClr val="tx1"/>
              </a:solidFill>
            </a:endParaRPr>
          </a:p>
        </p:txBody>
      </p:sp>
      <p:sp>
        <p:nvSpPr>
          <p:cNvPr id="16" name="Text 13"/>
          <p:cNvSpPr/>
          <p:nvPr/>
        </p:nvSpPr>
        <p:spPr>
          <a:xfrm>
            <a:off x="5896669" y="3684587"/>
            <a:ext cx="4630837"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dirty="0">
                <a:solidFill>
                  <a:schemeClr val="tx1"/>
                </a:solidFill>
                <a:latin typeface="Arial" panose="020B0604020202020204" pitchFamily="34" charset="0"/>
                <a:ea typeface="Barlow" pitchFamily="34" charset="-122"/>
                <a:cs typeface="Arial" panose="020B0604020202020204" pitchFamily="34" charset="0"/>
              </a:rPr>
              <a:t> </a:t>
            </a:r>
            <a:r>
              <a:rPr lang="en-US" sz="1084" b="1" dirty="0">
                <a:solidFill>
                  <a:schemeClr val="tx1"/>
                </a:solidFill>
                <a:latin typeface="Arial" panose="020B0604020202020204" pitchFamily="34" charset="0"/>
                <a:ea typeface="Barlow" pitchFamily="34" charset="-122"/>
                <a:cs typeface="Arial" panose="020B0604020202020204" pitchFamily="34" charset="0"/>
              </a:rPr>
              <a:t>Flow Sensors:</a:t>
            </a:r>
            <a:r>
              <a:rPr lang="en-US" sz="1084" dirty="0">
                <a:solidFill>
                  <a:schemeClr val="tx1"/>
                </a:solidFill>
                <a:latin typeface="Arial" panose="020B0604020202020204" pitchFamily="34" charset="0"/>
                <a:ea typeface="Barlow" pitchFamily="34" charset="-122"/>
                <a:cs typeface="Arial" panose="020B0604020202020204" pitchFamily="34" charset="0"/>
              </a:rPr>
              <a:t> Measure water flow rates and detect leaks in the distribution network.</a:t>
            </a:r>
            <a:endParaRPr lang="en-US" sz="1084" dirty="0">
              <a:solidFill>
                <a:schemeClr val="tx1"/>
              </a:solidFill>
            </a:endParaRPr>
          </a:p>
        </p:txBody>
      </p:sp>
      <p:sp>
        <p:nvSpPr>
          <p:cNvPr id="17" name="Text 14"/>
          <p:cNvSpPr/>
          <p:nvPr/>
        </p:nvSpPr>
        <p:spPr>
          <a:xfrm>
            <a:off x="5896669" y="4180185"/>
            <a:ext cx="4630837" cy="440532"/>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chemeClr val="tx1"/>
                </a:solidFill>
                <a:latin typeface="Arial" panose="020B0604020202020204" pitchFamily="34" charset="0"/>
                <a:ea typeface="Barlow" pitchFamily="34" charset="-122"/>
                <a:cs typeface="Arial" panose="020B0604020202020204" pitchFamily="34" charset="0"/>
              </a:rPr>
              <a:t>IoT Connectivity:</a:t>
            </a:r>
            <a:r>
              <a:rPr lang="en-US" sz="1084" dirty="0">
                <a:solidFill>
                  <a:schemeClr val="tx1"/>
                </a:solidFill>
                <a:latin typeface="Arial" panose="020B0604020202020204" pitchFamily="34" charset="0"/>
                <a:ea typeface="Barlow" pitchFamily="34" charset="-122"/>
                <a:cs typeface="Arial" panose="020B0604020202020204" pitchFamily="34" charset="0"/>
              </a:rPr>
              <a:t> Utilize IoT networks to transmit data from sensors to central control systems.</a:t>
            </a:r>
            <a:endParaRPr lang="en-US" sz="1084" dirty="0">
              <a:solidFill>
                <a:schemeClr val="tx1"/>
              </a:solidFill>
            </a:endParaRPr>
          </a:p>
        </p:txBody>
      </p:sp>
      <p:sp>
        <p:nvSpPr>
          <p:cNvPr id="18" name="Shape 15"/>
          <p:cNvSpPr/>
          <p:nvPr/>
        </p:nvSpPr>
        <p:spPr>
          <a:xfrm>
            <a:off x="5073898" y="5144839"/>
            <a:ext cx="482005" cy="27483"/>
          </a:xfrm>
          <a:prstGeom prst="rect">
            <a:avLst/>
          </a:prstGeom>
          <a:solidFill>
            <a:srgbClr val="91080B"/>
          </a:solidFill>
          <a:ln/>
        </p:spPr>
        <p:txBody>
          <a:bodyPr/>
          <a:lstStyle/>
          <a:p>
            <a:endParaRPr lang="en-IN" sz="1167"/>
          </a:p>
        </p:txBody>
      </p:sp>
      <p:sp>
        <p:nvSpPr>
          <p:cNvPr id="19" name="Shape 16"/>
          <p:cNvSpPr/>
          <p:nvPr/>
        </p:nvSpPr>
        <p:spPr>
          <a:xfrm>
            <a:off x="4764038" y="5003701"/>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20" name="Text 17"/>
          <p:cNvSpPr/>
          <p:nvPr/>
        </p:nvSpPr>
        <p:spPr>
          <a:xfrm>
            <a:off x="4864943" y="5029498"/>
            <a:ext cx="1079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3</a:t>
            </a:r>
            <a:endParaRPr lang="en-US" sz="1627" dirty="0"/>
          </a:p>
        </p:txBody>
      </p:sp>
      <p:sp>
        <p:nvSpPr>
          <p:cNvPr id="21" name="Text 18"/>
          <p:cNvSpPr/>
          <p:nvPr/>
        </p:nvSpPr>
        <p:spPr>
          <a:xfrm>
            <a:off x="5676404" y="5033863"/>
            <a:ext cx="2216150" cy="215107"/>
          </a:xfrm>
          <a:prstGeom prst="rect">
            <a:avLst/>
          </a:prstGeom>
          <a:noFill/>
          <a:ln/>
        </p:spPr>
        <p:txBody>
          <a:bodyPr wrap="none" rtlCol="0" anchor="t"/>
          <a:lstStyle/>
          <a:p>
            <a:pPr>
              <a:lnSpc>
                <a:spcPts val="1694"/>
              </a:lnSpc>
            </a:pPr>
            <a:r>
              <a:rPr lang="en-US" sz="1356" b="1" dirty="0">
                <a:solidFill>
                  <a:schemeClr val="tx1"/>
                </a:solidFill>
                <a:latin typeface="Arial" panose="020B0604020202020204" pitchFamily="34" charset="0"/>
                <a:ea typeface="Barlow" pitchFamily="34" charset="-122"/>
                <a:cs typeface="Arial" panose="020B0604020202020204" pitchFamily="34" charset="0"/>
              </a:rPr>
              <a:t>Centralized Control Systems:</a:t>
            </a:r>
            <a:endParaRPr lang="en-US" sz="1356" dirty="0">
              <a:solidFill>
                <a:schemeClr val="tx1"/>
              </a:solidFill>
            </a:endParaRPr>
          </a:p>
        </p:txBody>
      </p:sp>
      <p:sp>
        <p:nvSpPr>
          <p:cNvPr id="22" name="Text 19"/>
          <p:cNvSpPr/>
          <p:nvPr/>
        </p:nvSpPr>
        <p:spPr>
          <a:xfrm>
            <a:off x="5896669" y="5403850"/>
            <a:ext cx="5136456"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chemeClr val="tx1"/>
                </a:solidFill>
                <a:latin typeface="Arial" panose="020B0604020202020204" pitchFamily="34" charset="0"/>
                <a:ea typeface="Barlow" pitchFamily="34" charset="-122"/>
                <a:cs typeface="Arial" panose="020B0604020202020204" pitchFamily="34" charset="0"/>
              </a:rPr>
              <a:t>SCADA (Supervisory Control and Data Acquisition) Systems:</a:t>
            </a:r>
            <a:r>
              <a:rPr lang="en-US" sz="1084" dirty="0">
                <a:solidFill>
                  <a:schemeClr val="tx1"/>
                </a:solidFill>
                <a:latin typeface="Arial" panose="020B0604020202020204" pitchFamily="34" charset="0"/>
                <a:ea typeface="Barlow" pitchFamily="34" charset="-122"/>
                <a:cs typeface="Arial" panose="020B0604020202020204" pitchFamily="34" charset="0"/>
              </a:rPr>
              <a:t> Monitor and control the entire water distribution network from a centralized location.</a:t>
            </a:r>
            <a:endParaRPr lang="en-US" sz="1084" dirty="0">
              <a:solidFill>
                <a:schemeClr val="tx1"/>
              </a:solidFill>
            </a:endParaRPr>
          </a:p>
        </p:txBody>
      </p:sp>
      <p:sp>
        <p:nvSpPr>
          <p:cNvPr id="23" name="Text 20"/>
          <p:cNvSpPr/>
          <p:nvPr/>
        </p:nvSpPr>
        <p:spPr>
          <a:xfrm>
            <a:off x="5896669" y="5899446"/>
            <a:ext cx="5081490" cy="680533"/>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chemeClr val="tx1"/>
                </a:solidFill>
                <a:latin typeface="Arial" panose="020B0604020202020204" pitchFamily="34" charset="0"/>
                <a:ea typeface="Barlow" pitchFamily="34" charset="-122"/>
                <a:cs typeface="Arial" panose="020B0604020202020204" pitchFamily="34" charset="0"/>
              </a:rPr>
              <a:t>Automated Valves and Pumps:</a:t>
            </a:r>
            <a:r>
              <a:rPr lang="en-US" sz="1084" dirty="0">
                <a:solidFill>
                  <a:schemeClr val="tx1"/>
                </a:solidFill>
                <a:latin typeface="Arial" panose="020B0604020202020204" pitchFamily="34" charset="0"/>
                <a:ea typeface="Barlow" pitchFamily="34" charset="-122"/>
                <a:cs typeface="Arial" panose="020B0604020202020204" pitchFamily="34" charset="0"/>
              </a:rPr>
              <a:t> Use automated valves and pumps that can be controlled remotely based on real-time data and demand.</a:t>
            </a:r>
            <a:endParaRPr lang="en-US" sz="1084" dirty="0">
              <a:solidFill>
                <a:schemeClr val="tx1"/>
              </a:solidFill>
            </a:endParaRPr>
          </a:p>
        </p:txBody>
      </p:sp>
      <p:pic>
        <p:nvPicPr>
          <p:cNvPr id="24" name="Image 1" descr="preencoded.png"/>
          <p:cNvPicPr>
            <a:picLocks noChangeAspect="1"/>
          </p:cNvPicPr>
          <p:nvPr/>
        </p:nvPicPr>
        <p:blipFill>
          <a:blip r:embed="rId5"/>
          <a:stretch>
            <a:fillRect/>
          </a:stretch>
        </p:blipFill>
        <p:spPr>
          <a:xfrm>
            <a:off x="0" y="0"/>
            <a:ext cx="3197274" cy="6858000"/>
          </a:xfrm>
          <a:prstGeom prst="rect">
            <a:avLst/>
          </a:prstGeom>
        </p:spPr>
      </p:pic>
      <p:pic>
        <p:nvPicPr>
          <p:cNvPr id="25" name="Picture 24">
            <a:extLst>
              <a:ext uri="{FF2B5EF4-FFF2-40B4-BE49-F238E27FC236}">
                <a16:creationId xmlns:a16="http://schemas.microsoft.com/office/drawing/2014/main" id="{B297D97B-E512-5A31-B3A0-52399766C090}"/>
              </a:ext>
            </a:extLst>
          </p:cNvPr>
          <p:cNvPicPr>
            <a:picLocks noChangeAspect="1"/>
          </p:cNvPicPr>
          <p:nvPr/>
        </p:nvPicPr>
        <p:blipFill>
          <a:blip r:embed="rId6"/>
          <a:stretch>
            <a:fillRect/>
          </a:stretch>
        </p:blipFill>
        <p:spPr>
          <a:xfrm>
            <a:off x="2" y="-970"/>
            <a:ext cx="2137147" cy="535682"/>
          </a:xfrm>
          <a:prstGeom prst="rect">
            <a:avLst/>
          </a:prstGeom>
        </p:spPr>
      </p:pic>
    </p:spTree>
  </p:cSld>
  <p:clrMapOvr>
    <a:masterClrMapping/>
  </p:clrMapOvr>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1407</Words>
  <Application>Microsoft Office PowerPoint</Application>
  <PresentationFormat>Widescreen</PresentationFormat>
  <Paragraphs>139</Paragraphs>
  <Slides>16</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Fira Sans</vt:lpstr>
      <vt:lpstr>Times New Roman</vt:lpstr>
      <vt:lpstr>Arial</vt:lpstr>
      <vt:lpstr>Calibri</vt:lpstr>
      <vt:lpstr>Monospac821 BT</vt:lpstr>
      <vt:lpstr>Book Antiqua</vt:lpstr>
      <vt:lpstr>Marcellus</vt:lpstr>
      <vt:lpstr>Courier New</vt:lpstr>
      <vt:lpstr>Inconsolata</vt:lpstr>
      <vt:lpstr>2_Custom Design</vt:lpstr>
      <vt:lpstr>Custom Design</vt:lpstr>
      <vt:lpstr>1_Custom Design</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Windows User</dc:creator>
  <cp:lastModifiedBy>Shreyans T</cp:lastModifiedBy>
  <cp:revision>26</cp:revision>
  <dcterms:created xsi:type="dcterms:W3CDTF">2019-03-30T05:08:49Z</dcterms:created>
  <dcterms:modified xsi:type="dcterms:W3CDTF">2023-10-24T07:11:17Z</dcterms:modified>
</cp:coreProperties>
</file>